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59" r:id="rId5"/>
  </p:sldMasterIdLst>
  <p:notesMasterIdLst>
    <p:notesMasterId r:id="rId49"/>
  </p:notesMasterIdLst>
  <p:handoutMasterIdLst>
    <p:handoutMasterId r:id="rId50"/>
  </p:handoutMasterIdLst>
  <p:sldIdLst>
    <p:sldId id="256" r:id="rId6"/>
    <p:sldId id="514" r:id="rId7"/>
    <p:sldId id="510" r:id="rId8"/>
    <p:sldId id="544" r:id="rId9"/>
    <p:sldId id="536" r:id="rId10"/>
    <p:sldId id="538" r:id="rId11"/>
    <p:sldId id="557" r:id="rId12"/>
    <p:sldId id="540" r:id="rId13"/>
    <p:sldId id="541" r:id="rId14"/>
    <p:sldId id="542" r:id="rId15"/>
    <p:sldId id="545" r:id="rId16"/>
    <p:sldId id="550" r:id="rId17"/>
    <p:sldId id="556" r:id="rId18"/>
    <p:sldId id="543" r:id="rId19"/>
    <p:sldId id="310" r:id="rId20"/>
    <p:sldId id="300" r:id="rId21"/>
    <p:sldId id="301" r:id="rId22"/>
    <p:sldId id="302" r:id="rId23"/>
    <p:sldId id="298" r:id="rId24"/>
    <p:sldId id="292" r:id="rId25"/>
    <p:sldId id="308" r:id="rId26"/>
    <p:sldId id="551" r:id="rId27"/>
    <p:sldId id="546" r:id="rId28"/>
    <p:sldId id="555" r:id="rId29"/>
    <p:sldId id="539" r:id="rId30"/>
    <p:sldId id="552" r:id="rId31"/>
    <p:sldId id="548" r:id="rId32"/>
    <p:sldId id="549" r:id="rId33"/>
    <p:sldId id="553" r:id="rId34"/>
    <p:sldId id="509" r:id="rId35"/>
    <p:sldId id="515" r:id="rId36"/>
    <p:sldId id="516" r:id="rId37"/>
    <p:sldId id="518" r:id="rId38"/>
    <p:sldId id="519" r:id="rId39"/>
    <p:sldId id="533" r:id="rId40"/>
    <p:sldId id="528" r:id="rId41"/>
    <p:sldId id="532" r:id="rId42"/>
    <p:sldId id="520" r:id="rId43"/>
    <p:sldId id="521" r:id="rId44"/>
    <p:sldId id="524" r:id="rId45"/>
    <p:sldId id="523" r:id="rId46"/>
    <p:sldId id="525" r:id="rId47"/>
    <p:sldId id="359" r:id="rId48"/>
  </p:sldIdLst>
  <p:sldSz cx="9144000" cy="5148263"/>
  <p:notesSz cx="6797675" cy="9929813"/>
  <p:defaultTextStyle>
    <a:defPPr>
      <a:defRPr lang="zh-CN"/>
    </a:defPPr>
    <a:lvl1pPr marL="0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1pPr>
    <a:lvl2pPr marL="343535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2pPr>
    <a:lvl3pPr marL="687705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3pPr>
    <a:lvl4pPr marL="1031240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4pPr>
    <a:lvl5pPr marL="1374775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5pPr>
    <a:lvl6pPr marL="1718945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6pPr>
    <a:lvl7pPr marL="2062480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7pPr>
    <a:lvl8pPr marL="2406650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8pPr>
    <a:lvl9pPr marL="2750185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764FE1B-86AE-4403-8F4B-9A259FA570F5}">
          <p14:sldIdLst>
            <p14:sldId id="256"/>
            <p14:sldId id="514"/>
            <p14:sldId id="510"/>
            <p14:sldId id="544"/>
            <p14:sldId id="536"/>
            <p14:sldId id="538"/>
            <p14:sldId id="557"/>
            <p14:sldId id="540"/>
            <p14:sldId id="541"/>
            <p14:sldId id="542"/>
            <p14:sldId id="545"/>
            <p14:sldId id="550"/>
            <p14:sldId id="556"/>
            <p14:sldId id="543"/>
            <p14:sldId id="310"/>
            <p14:sldId id="300"/>
            <p14:sldId id="301"/>
            <p14:sldId id="302"/>
            <p14:sldId id="298"/>
            <p14:sldId id="292"/>
            <p14:sldId id="308"/>
            <p14:sldId id="551"/>
            <p14:sldId id="546"/>
            <p14:sldId id="555"/>
            <p14:sldId id="539"/>
            <p14:sldId id="552"/>
            <p14:sldId id="548"/>
            <p14:sldId id="549"/>
            <p14:sldId id="553"/>
            <p14:sldId id="509"/>
            <p14:sldId id="515"/>
            <p14:sldId id="516"/>
            <p14:sldId id="518"/>
            <p14:sldId id="519"/>
            <p14:sldId id="533"/>
            <p14:sldId id="528"/>
            <p14:sldId id="532"/>
            <p14:sldId id="520"/>
            <p14:sldId id="521"/>
            <p14:sldId id="524"/>
            <p14:sldId id="523"/>
            <p14:sldId id="525"/>
            <p14:sldId id="35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黄 祥" initials="黄" lastIdx="1" clrIdx="0">
    <p:extLst>
      <p:ext uri="{19B8F6BF-5375-455C-9EA6-DF929625EA0E}">
        <p15:presenceInfo xmlns:p15="http://schemas.microsoft.com/office/powerpoint/2012/main" userId="115f05877728d81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63065F"/>
    <a:srgbClr val="0070C0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B66234-2851-43B7-BCF9-3F6628B20E3B}" v="65" dt="2024-03-21T15:01:29.4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32" autoAdjust="0"/>
    <p:restoredTop sz="84339" autoAdjust="0"/>
  </p:normalViewPr>
  <p:slideViewPr>
    <p:cSldViewPr snapToGrid="0">
      <p:cViewPr varScale="1">
        <p:scale>
          <a:sx n="141" d="100"/>
          <a:sy n="141" d="100"/>
        </p:scale>
        <p:origin x="342" y="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4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microsoft.com/office/2016/11/relationships/changesInfo" Target="changesInfos/changesInfo1.xml"/><Relationship Id="rId8" Type="http://schemas.openxmlformats.org/officeDocument/2006/relationships/slide" Target="slides/slide3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notesMaster" Target="notesMasters/notesMaster1.xml"/><Relationship Id="rId57" Type="http://schemas.microsoft.com/office/2015/10/relationships/revisionInfo" Target="revisionInfo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tao Cheng" userId="d27f3e87-6da3-475a-80db-675ea13afc63" providerId="ADAL" clId="{A6B66234-2851-43B7-BCF9-3F6628B20E3B}"/>
    <pc:docChg chg="undo custSel addSld delSld modSld sldOrd modSection">
      <pc:chgData name="Sitao Cheng" userId="d27f3e87-6da3-475a-80db-675ea13afc63" providerId="ADAL" clId="{A6B66234-2851-43B7-BCF9-3F6628B20E3B}" dt="2024-03-19T15:29:07.897" v="2389" actId="1076"/>
      <pc:docMkLst>
        <pc:docMk/>
      </pc:docMkLst>
      <pc:sldChg chg="modSp add mod">
        <pc:chgData name="Sitao Cheng" userId="d27f3e87-6da3-475a-80db-675ea13afc63" providerId="ADAL" clId="{A6B66234-2851-43B7-BCF9-3F6628B20E3B}" dt="2024-03-19T15:22:33.542" v="1996" actId="20577"/>
        <pc:sldMkLst>
          <pc:docMk/>
          <pc:sldMk cId="1777001879" sldId="292"/>
        </pc:sldMkLst>
        <pc:spChg chg="mod">
          <ac:chgData name="Sitao Cheng" userId="d27f3e87-6da3-475a-80db-675ea13afc63" providerId="ADAL" clId="{A6B66234-2851-43B7-BCF9-3F6628B20E3B}" dt="2024-03-19T15:22:33.542" v="1996" actId="20577"/>
          <ac:spMkLst>
            <pc:docMk/>
            <pc:sldMk cId="1777001879" sldId="292"/>
            <ac:spMk id="2" creationId="{00000000-0000-0000-0000-000000000000}"/>
          </ac:spMkLst>
        </pc:spChg>
      </pc:sldChg>
      <pc:sldChg chg="add">
        <pc:chgData name="Sitao Cheng" userId="d27f3e87-6da3-475a-80db-675ea13afc63" providerId="ADAL" clId="{A6B66234-2851-43B7-BCF9-3F6628B20E3B}" dt="2024-03-19T15:22:13.245" v="1993"/>
        <pc:sldMkLst>
          <pc:docMk/>
          <pc:sldMk cId="4273307291" sldId="298"/>
        </pc:sldMkLst>
      </pc:sldChg>
      <pc:sldChg chg="modSp add mod">
        <pc:chgData name="Sitao Cheng" userId="d27f3e87-6da3-475a-80db-675ea13afc63" providerId="ADAL" clId="{A6B66234-2851-43B7-BCF9-3F6628B20E3B}" dt="2024-03-19T15:21:46.122" v="1988" actId="20577"/>
        <pc:sldMkLst>
          <pc:docMk/>
          <pc:sldMk cId="3942808997" sldId="300"/>
        </pc:sldMkLst>
        <pc:spChg chg="mod">
          <ac:chgData name="Sitao Cheng" userId="d27f3e87-6da3-475a-80db-675ea13afc63" providerId="ADAL" clId="{A6B66234-2851-43B7-BCF9-3F6628B20E3B}" dt="2024-03-19T15:21:46.122" v="1988" actId="20577"/>
          <ac:spMkLst>
            <pc:docMk/>
            <pc:sldMk cId="3942808997" sldId="300"/>
            <ac:spMk id="2" creationId="{00000000-0000-0000-0000-000000000000}"/>
          </ac:spMkLst>
        </pc:spChg>
      </pc:sldChg>
      <pc:sldChg chg="add">
        <pc:chgData name="Sitao Cheng" userId="d27f3e87-6da3-475a-80db-675ea13afc63" providerId="ADAL" clId="{A6B66234-2851-43B7-BCF9-3F6628B20E3B}" dt="2024-03-19T15:21:53.351" v="1989"/>
        <pc:sldMkLst>
          <pc:docMk/>
          <pc:sldMk cId="542854501" sldId="301"/>
        </pc:sldMkLst>
      </pc:sldChg>
      <pc:sldChg chg="modSp add mod">
        <pc:chgData name="Sitao Cheng" userId="d27f3e87-6da3-475a-80db-675ea13afc63" providerId="ADAL" clId="{A6B66234-2851-43B7-BCF9-3F6628B20E3B}" dt="2024-03-19T15:22:11.016" v="1992" actId="1076"/>
        <pc:sldMkLst>
          <pc:docMk/>
          <pc:sldMk cId="3021395164" sldId="302"/>
        </pc:sldMkLst>
        <pc:picChg chg="mod">
          <ac:chgData name="Sitao Cheng" userId="d27f3e87-6da3-475a-80db-675ea13afc63" providerId="ADAL" clId="{A6B66234-2851-43B7-BCF9-3F6628B20E3B}" dt="2024-03-19T15:22:11.016" v="1992" actId="1076"/>
          <ac:picMkLst>
            <pc:docMk/>
            <pc:sldMk cId="3021395164" sldId="302"/>
            <ac:picMk id="16" creationId="{0D598A49-F2C6-4460-B44B-7CAC72F2F3FE}"/>
          </ac:picMkLst>
        </pc:picChg>
      </pc:sldChg>
      <pc:sldChg chg="add">
        <pc:chgData name="Sitao Cheng" userId="d27f3e87-6da3-475a-80db-675ea13afc63" providerId="ADAL" clId="{A6B66234-2851-43B7-BCF9-3F6628B20E3B}" dt="2024-03-19T15:22:30.881" v="1995"/>
        <pc:sldMkLst>
          <pc:docMk/>
          <pc:sldMk cId="3744466591" sldId="308"/>
        </pc:sldMkLst>
      </pc:sldChg>
      <pc:sldChg chg="modSp add mod">
        <pc:chgData name="Sitao Cheng" userId="d27f3e87-6da3-475a-80db-675ea13afc63" providerId="ADAL" clId="{A6B66234-2851-43B7-BCF9-3F6628B20E3B}" dt="2024-03-19T15:19:41.522" v="1874" actId="404"/>
        <pc:sldMkLst>
          <pc:docMk/>
          <pc:sldMk cId="2619737143" sldId="310"/>
        </pc:sldMkLst>
        <pc:spChg chg="mod">
          <ac:chgData name="Sitao Cheng" userId="d27f3e87-6da3-475a-80db-675ea13afc63" providerId="ADAL" clId="{A6B66234-2851-43B7-BCF9-3F6628B20E3B}" dt="2024-03-19T15:19:41.522" v="1874" actId="404"/>
          <ac:spMkLst>
            <pc:docMk/>
            <pc:sldMk cId="2619737143" sldId="310"/>
            <ac:spMk id="5" creationId="{33F8EF96-3BB1-4117-A9E9-6E9BCDFAD378}"/>
          </ac:spMkLst>
        </pc:spChg>
      </pc:sldChg>
      <pc:sldChg chg="addSp delSp modSp mod">
        <pc:chgData name="Sitao Cheng" userId="d27f3e87-6da3-475a-80db-675ea13afc63" providerId="ADAL" clId="{A6B66234-2851-43B7-BCF9-3F6628B20E3B}" dt="2024-03-19T15:11:44.780" v="1454" actId="20577"/>
        <pc:sldMkLst>
          <pc:docMk/>
          <pc:sldMk cId="2694291552" sldId="510"/>
        </pc:sldMkLst>
        <pc:spChg chg="mod">
          <ac:chgData name="Sitao Cheng" userId="d27f3e87-6da3-475a-80db-675ea13afc63" providerId="ADAL" clId="{A6B66234-2851-43B7-BCF9-3F6628B20E3B}" dt="2024-03-19T15:11:44.780" v="1454" actId="20577"/>
          <ac:spMkLst>
            <pc:docMk/>
            <pc:sldMk cId="2694291552" sldId="510"/>
            <ac:spMk id="2" creationId="{00000000-0000-0000-0000-000000000000}"/>
          </ac:spMkLst>
        </pc:spChg>
        <pc:spChg chg="del mod">
          <ac:chgData name="Sitao Cheng" userId="d27f3e87-6da3-475a-80db-675ea13afc63" providerId="ADAL" clId="{A6B66234-2851-43B7-BCF9-3F6628B20E3B}" dt="2024-03-19T15:11:09.283" v="1446" actId="478"/>
          <ac:spMkLst>
            <pc:docMk/>
            <pc:sldMk cId="2694291552" sldId="510"/>
            <ac:spMk id="6" creationId="{29201C4A-2F75-06D0-F47E-2286AD4B14DF}"/>
          </ac:spMkLst>
        </pc:spChg>
        <pc:spChg chg="add del mod">
          <ac:chgData name="Sitao Cheng" userId="d27f3e87-6da3-475a-80db-675ea13afc63" providerId="ADAL" clId="{A6B66234-2851-43B7-BCF9-3F6628B20E3B}" dt="2024-03-19T03:13:37.567" v="70" actId="478"/>
          <ac:spMkLst>
            <pc:docMk/>
            <pc:sldMk cId="2694291552" sldId="510"/>
            <ac:spMk id="15" creationId="{81A31448-D3B4-04B3-3700-5F37AFEFC3B6}"/>
          </ac:spMkLst>
        </pc:spChg>
        <pc:spChg chg="add mod">
          <ac:chgData name="Sitao Cheng" userId="d27f3e87-6da3-475a-80db-675ea13afc63" providerId="ADAL" clId="{A6B66234-2851-43B7-BCF9-3F6628B20E3B}" dt="2024-03-19T15:11:19.162" v="1448" actId="1076"/>
          <ac:spMkLst>
            <pc:docMk/>
            <pc:sldMk cId="2694291552" sldId="510"/>
            <ac:spMk id="18" creationId="{0AD152DA-EE62-B860-261A-07D31C4394B5}"/>
          </ac:spMkLst>
        </pc:spChg>
        <pc:spChg chg="add mod">
          <ac:chgData name="Sitao Cheng" userId="d27f3e87-6da3-475a-80db-675ea13afc63" providerId="ADAL" clId="{A6B66234-2851-43B7-BCF9-3F6628B20E3B}" dt="2024-03-19T15:11:19.162" v="1448" actId="1076"/>
          <ac:spMkLst>
            <pc:docMk/>
            <pc:sldMk cId="2694291552" sldId="510"/>
            <ac:spMk id="19" creationId="{BCC02904-CB65-2F2F-6EAC-4AEC05A62ABC}"/>
          </ac:spMkLst>
        </pc:spChg>
        <pc:spChg chg="add mod">
          <ac:chgData name="Sitao Cheng" userId="d27f3e87-6da3-475a-80db-675ea13afc63" providerId="ADAL" clId="{A6B66234-2851-43B7-BCF9-3F6628B20E3B}" dt="2024-03-19T15:11:19.162" v="1448" actId="1076"/>
          <ac:spMkLst>
            <pc:docMk/>
            <pc:sldMk cId="2694291552" sldId="510"/>
            <ac:spMk id="20" creationId="{F65E1C4E-FC59-A0C4-BA21-9A7CD988E240}"/>
          </ac:spMkLst>
        </pc:spChg>
        <pc:spChg chg="del mod">
          <ac:chgData name="Sitao Cheng" userId="d27f3e87-6da3-475a-80db-675ea13afc63" providerId="ADAL" clId="{A6B66234-2851-43B7-BCF9-3F6628B20E3B}" dt="2024-03-19T15:11:09.283" v="1446" actId="478"/>
          <ac:spMkLst>
            <pc:docMk/>
            <pc:sldMk cId="2694291552" sldId="510"/>
            <ac:spMk id="21" creationId="{14D10703-6DC0-3E7C-FE40-DCA8755B5E6E}"/>
          </ac:spMkLst>
        </pc:spChg>
        <pc:spChg chg="del mod">
          <ac:chgData name="Sitao Cheng" userId="d27f3e87-6da3-475a-80db-675ea13afc63" providerId="ADAL" clId="{A6B66234-2851-43B7-BCF9-3F6628B20E3B}" dt="2024-03-19T15:11:09.283" v="1446" actId="478"/>
          <ac:spMkLst>
            <pc:docMk/>
            <pc:sldMk cId="2694291552" sldId="510"/>
            <ac:spMk id="22" creationId="{C9CC1406-E1F9-9DB9-8717-9DBA1D7B6402}"/>
          </ac:spMkLst>
        </pc:spChg>
        <pc:spChg chg="del mod">
          <ac:chgData name="Sitao Cheng" userId="d27f3e87-6da3-475a-80db-675ea13afc63" providerId="ADAL" clId="{A6B66234-2851-43B7-BCF9-3F6628B20E3B}" dt="2024-03-19T15:11:09.283" v="1446" actId="478"/>
          <ac:spMkLst>
            <pc:docMk/>
            <pc:sldMk cId="2694291552" sldId="510"/>
            <ac:spMk id="23" creationId="{2EC450F2-2C2C-5CEA-CDF0-DDC714D1366D}"/>
          </ac:spMkLst>
        </pc:spChg>
        <pc:spChg chg="del mod">
          <ac:chgData name="Sitao Cheng" userId="d27f3e87-6da3-475a-80db-675ea13afc63" providerId="ADAL" clId="{A6B66234-2851-43B7-BCF9-3F6628B20E3B}" dt="2024-03-19T15:11:09.283" v="1446" actId="478"/>
          <ac:spMkLst>
            <pc:docMk/>
            <pc:sldMk cId="2694291552" sldId="510"/>
            <ac:spMk id="24" creationId="{F38F44E9-2C59-2348-7C97-4C3E24A1252F}"/>
          </ac:spMkLst>
        </pc:spChg>
        <pc:spChg chg="add mod">
          <ac:chgData name="Sitao Cheng" userId="d27f3e87-6da3-475a-80db-675ea13afc63" providerId="ADAL" clId="{A6B66234-2851-43B7-BCF9-3F6628B20E3B}" dt="2024-03-19T15:11:19.162" v="1448" actId="1076"/>
          <ac:spMkLst>
            <pc:docMk/>
            <pc:sldMk cId="2694291552" sldId="510"/>
            <ac:spMk id="25" creationId="{EFD94661-01A9-72FA-7284-AAF67E33D105}"/>
          </ac:spMkLst>
        </pc:spChg>
        <pc:spChg chg="add mod">
          <ac:chgData name="Sitao Cheng" userId="d27f3e87-6da3-475a-80db-675ea13afc63" providerId="ADAL" clId="{A6B66234-2851-43B7-BCF9-3F6628B20E3B}" dt="2024-03-19T15:11:19.162" v="1448" actId="1076"/>
          <ac:spMkLst>
            <pc:docMk/>
            <pc:sldMk cId="2694291552" sldId="510"/>
            <ac:spMk id="26" creationId="{34281BA5-F0E6-D2BF-A672-6F45EE356447}"/>
          </ac:spMkLst>
        </pc:spChg>
        <pc:spChg chg="add mod">
          <ac:chgData name="Sitao Cheng" userId="d27f3e87-6da3-475a-80db-675ea13afc63" providerId="ADAL" clId="{A6B66234-2851-43B7-BCF9-3F6628B20E3B}" dt="2024-03-19T15:11:19.162" v="1448" actId="1076"/>
          <ac:spMkLst>
            <pc:docMk/>
            <pc:sldMk cId="2694291552" sldId="510"/>
            <ac:spMk id="30" creationId="{8278AE5A-1324-A925-0D94-7EEDD4C2C706}"/>
          </ac:spMkLst>
        </pc:spChg>
        <pc:spChg chg="add mod">
          <ac:chgData name="Sitao Cheng" userId="d27f3e87-6da3-475a-80db-675ea13afc63" providerId="ADAL" clId="{A6B66234-2851-43B7-BCF9-3F6628B20E3B}" dt="2024-03-19T15:11:19.162" v="1448" actId="1076"/>
          <ac:spMkLst>
            <pc:docMk/>
            <pc:sldMk cId="2694291552" sldId="510"/>
            <ac:spMk id="32" creationId="{68A9EEF9-FFAC-F6D0-AC20-FB868E1F40CB}"/>
          </ac:spMkLst>
        </pc:spChg>
        <pc:spChg chg="add mod">
          <ac:chgData name="Sitao Cheng" userId="d27f3e87-6da3-475a-80db-675ea13afc63" providerId="ADAL" clId="{A6B66234-2851-43B7-BCF9-3F6628B20E3B}" dt="2024-03-19T15:11:19.162" v="1448" actId="1076"/>
          <ac:spMkLst>
            <pc:docMk/>
            <pc:sldMk cId="2694291552" sldId="510"/>
            <ac:spMk id="33" creationId="{ED0244EA-8CF7-E670-7A61-889D93B88D9A}"/>
          </ac:spMkLst>
        </pc:spChg>
        <pc:spChg chg="add mod">
          <ac:chgData name="Sitao Cheng" userId="d27f3e87-6da3-475a-80db-675ea13afc63" providerId="ADAL" clId="{A6B66234-2851-43B7-BCF9-3F6628B20E3B}" dt="2024-03-19T15:11:19.162" v="1448" actId="1076"/>
          <ac:spMkLst>
            <pc:docMk/>
            <pc:sldMk cId="2694291552" sldId="510"/>
            <ac:spMk id="34" creationId="{D8EBEE75-957A-D0DA-883E-605EEAADD232}"/>
          </ac:spMkLst>
        </pc:spChg>
        <pc:spChg chg="del mod">
          <ac:chgData name="Sitao Cheng" userId="d27f3e87-6da3-475a-80db-675ea13afc63" providerId="ADAL" clId="{A6B66234-2851-43B7-BCF9-3F6628B20E3B}" dt="2024-03-19T15:11:09.283" v="1446" actId="478"/>
          <ac:spMkLst>
            <pc:docMk/>
            <pc:sldMk cId="2694291552" sldId="510"/>
            <ac:spMk id="36" creationId="{9DA4A74E-E0D5-7707-C2DD-7EC9C4C48BD4}"/>
          </ac:spMkLst>
        </pc:spChg>
        <pc:spChg chg="add mod">
          <ac:chgData name="Sitao Cheng" userId="d27f3e87-6da3-475a-80db-675ea13afc63" providerId="ADAL" clId="{A6B66234-2851-43B7-BCF9-3F6628B20E3B}" dt="2024-03-19T15:11:19.162" v="1448" actId="1076"/>
          <ac:spMkLst>
            <pc:docMk/>
            <pc:sldMk cId="2694291552" sldId="510"/>
            <ac:spMk id="37" creationId="{079A4F5A-1D11-24DC-2D1E-A7685446B0A1}"/>
          </ac:spMkLst>
        </pc:spChg>
        <pc:grpChg chg="del mod">
          <ac:chgData name="Sitao Cheng" userId="d27f3e87-6da3-475a-80db-675ea13afc63" providerId="ADAL" clId="{A6B66234-2851-43B7-BCF9-3F6628B20E3B}" dt="2024-03-19T15:11:09.283" v="1446" actId="478"/>
          <ac:grpSpMkLst>
            <pc:docMk/>
            <pc:sldMk cId="2694291552" sldId="510"/>
            <ac:grpSpMk id="11" creationId="{3B053411-1253-A72C-3D30-BBBDC0A44B5C}"/>
          </ac:grpSpMkLst>
        </pc:grpChg>
        <pc:grpChg chg="del mod">
          <ac:chgData name="Sitao Cheng" userId="d27f3e87-6da3-475a-80db-675ea13afc63" providerId="ADAL" clId="{A6B66234-2851-43B7-BCF9-3F6628B20E3B}" dt="2024-03-19T15:11:09.283" v="1446" actId="478"/>
          <ac:grpSpMkLst>
            <pc:docMk/>
            <pc:sldMk cId="2694291552" sldId="510"/>
            <ac:grpSpMk id="14" creationId="{8CDE9B46-5C39-787D-D235-1387317BC811}"/>
          </ac:grpSpMkLst>
        </pc:grpChg>
        <pc:cxnChg chg="del mod">
          <ac:chgData name="Sitao Cheng" userId="d27f3e87-6da3-475a-80db-675ea13afc63" providerId="ADAL" clId="{A6B66234-2851-43B7-BCF9-3F6628B20E3B}" dt="2024-03-19T15:11:09.283" v="1446" actId="478"/>
          <ac:cxnSpMkLst>
            <pc:docMk/>
            <pc:sldMk cId="2694291552" sldId="510"/>
            <ac:cxnSpMk id="16" creationId="{5C906673-04EB-FAF5-10EC-E3278E6B60AE}"/>
          </ac:cxnSpMkLst>
        </pc:cxnChg>
        <pc:cxnChg chg="del mod">
          <ac:chgData name="Sitao Cheng" userId="d27f3e87-6da3-475a-80db-675ea13afc63" providerId="ADAL" clId="{A6B66234-2851-43B7-BCF9-3F6628B20E3B}" dt="2024-03-19T15:11:09.283" v="1446" actId="478"/>
          <ac:cxnSpMkLst>
            <pc:docMk/>
            <pc:sldMk cId="2694291552" sldId="510"/>
            <ac:cxnSpMk id="17" creationId="{459F236C-C9DF-879D-B33E-6531D705D5B4}"/>
          </ac:cxnSpMkLst>
        </pc:cxnChg>
        <pc:cxnChg chg="add mod">
          <ac:chgData name="Sitao Cheng" userId="d27f3e87-6da3-475a-80db-675ea13afc63" providerId="ADAL" clId="{A6B66234-2851-43B7-BCF9-3F6628B20E3B}" dt="2024-03-19T15:11:19.162" v="1448" actId="1076"/>
          <ac:cxnSpMkLst>
            <pc:docMk/>
            <pc:sldMk cId="2694291552" sldId="510"/>
            <ac:cxnSpMk id="27" creationId="{2BEDDF42-DB87-3C2F-5A09-6F11DBDC3051}"/>
          </ac:cxnSpMkLst>
        </pc:cxnChg>
        <pc:cxnChg chg="add mod">
          <ac:chgData name="Sitao Cheng" userId="d27f3e87-6da3-475a-80db-675ea13afc63" providerId="ADAL" clId="{A6B66234-2851-43B7-BCF9-3F6628B20E3B}" dt="2024-03-19T15:11:19.162" v="1448" actId="1076"/>
          <ac:cxnSpMkLst>
            <pc:docMk/>
            <pc:sldMk cId="2694291552" sldId="510"/>
            <ac:cxnSpMk id="28" creationId="{82C620A3-475E-8649-3F54-353E78C81452}"/>
          </ac:cxnSpMkLst>
        </pc:cxnChg>
        <pc:cxnChg chg="add mod">
          <ac:chgData name="Sitao Cheng" userId="d27f3e87-6da3-475a-80db-675ea13afc63" providerId="ADAL" clId="{A6B66234-2851-43B7-BCF9-3F6628B20E3B}" dt="2024-03-19T15:11:19.162" v="1448" actId="1076"/>
          <ac:cxnSpMkLst>
            <pc:docMk/>
            <pc:sldMk cId="2694291552" sldId="510"/>
            <ac:cxnSpMk id="29" creationId="{AA6E333C-9D0D-7FA6-116D-93355B97D05E}"/>
          </ac:cxnSpMkLst>
        </pc:cxnChg>
        <pc:cxnChg chg="add mod">
          <ac:chgData name="Sitao Cheng" userId="d27f3e87-6da3-475a-80db-675ea13afc63" providerId="ADAL" clId="{A6B66234-2851-43B7-BCF9-3F6628B20E3B}" dt="2024-03-19T15:11:19.162" v="1448" actId="1076"/>
          <ac:cxnSpMkLst>
            <pc:docMk/>
            <pc:sldMk cId="2694291552" sldId="510"/>
            <ac:cxnSpMk id="31" creationId="{38C17656-06C2-5E98-6D07-D81BADDE16E6}"/>
          </ac:cxnSpMkLst>
        </pc:cxnChg>
        <pc:cxnChg chg="del mod">
          <ac:chgData name="Sitao Cheng" userId="d27f3e87-6da3-475a-80db-675ea13afc63" providerId="ADAL" clId="{A6B66234-2851-43B7-BCF9-3F6628B20E3B}" dt="2024-03-19T15:11:09.283" v="1446" actId="478"/>
          <ac:cxnSpMkLst>
            <pc:docMk/>
            <pc:sldMk cId="2694291552" sldId="510"/>
            <ac:cxnSpMk id="35" creationId="{450A67E9-A2EC-842F-27B2-EC132009ED47}"/>
          </ac:cxnSpMkLst>
        </pc:cxnChg>
      </pc:sldChg>
      <pc:sldChg chg="modSp mod">
        <pc:chgData name="Sitao Cheng" userId="d27f3e87-6da3-475a-80db-675ea13afc63" providerId="ADAL" clId="{A6B66234-2851-43B7-BCF9-3F6628B20E3B}" dt="2024-03-19T15:12:01.846" v="1459" actId="20577"/>
        <pc:sldMkLst>
          <pc:docMk/>
          <pc:sldMk cId="1123280850" sldId="514"/>
        </pc:sldMkLst>
        <pc:spChg chg="mod">
          <ac:chgData name="Sitao Cheng" userId="d27f3e87-6da3-475a-80db-675ea13afc63" providerId="ADAL" clId="{A6B66234-2851-43B7-BCF9-3F6628B20E3B}" dt="2024-03-19T15:12:01.846" v="1459" actId="20577"/>
          <ac:spMkLst>
            <pc:docMk/>
            <pc:sldMk cId="1123280850" sldId="514"/>
            <ac:spMk id="2" creationId="{00000000-0000-0000-0000-000000000000}"/>
          </ac:spMkLst>
        </pc:spChg>
      </pc:sldChg>
      <pc:sldChg chg="modSp mod">
        <pc:chgData name="Sitao Cheng" userId="d27f3e87-6da3-475a-80db-675ea13afc63" providerId="ADAL" clId="{A6B66234-2851-43B7-BCF9-3F6628B20E3B}" dt="2024-03-19T15:23:03.362" v="2010" actId="20577"/>
        <pc:sldMkLst>
          <pc:docMk/>
          <pc:sldMk cId="2940604107" sldId="515"/>
        </pc:sldMkLst>
        <pc:spChg chg="mod">
          <ac:chgData name="Sitao Cheng" userId="d27f3e87-6da3-475a-80db-675ea13afc63" providerId="ADAL" clId="{A6B66234-2851-43B7-BCF9-3F6628B20E3B}" dt="2024-03-19T15:23:03.362" v="2010" actId="20577"/>
          <ac:spMkLst>
            <pc:docMk/>
            <pc:sldMk cId="2940604107" sldId="515"/>
            <ac:spMk id="5" creationId="{00000000-0000-0000-0000-000000000000}"/>
          </ac:spMkLst>
        </pc:spChg>
      </pc:sldChg>
      <pc:sldChg chg="addSp modSp mod">
        <pc:chgData name="Sitao Cheng" userId="d27f3e87-6da3-475a-80db-675ea13afc63" providerId="ADAL" clId="{A6B66234-2851-43B7-BCF9-3F6628B20E3B}" dt="2024-03-19T15:05:32.917" v="1438" actId="20577"/>
        <pc:sldMkLst>
          <pc:docMk/>
          <pc:sldMk cId="2863690435" sldId="536"/>
        </pc:sldMkLst>
        <pc:spChg chg="mod">
          <ac:chgData name="Sitao Cheng" userId="d27f3e87-6da3-475a-80db-675ea13afc63" providerId="ADAL" clId="{A6B66234-2851-43B7-BCF9-3F6628B20E3B}" dt="2024-03-19T15:05:32.917" v="1438" actId="20577"/>
          <ac:spMkLst>
            <pc:docMk/>
            <pc:sldMk cId="2863690435" sldId="536"/>
            <ac:spMk id="2" creationId="{00000000-0000-0000-0000-000000000000}"/>
          </ac:spMkLst>
        </pc:spChg>
        <pc:spChg chg="add mod ord">
          <ac:chgData name="Sitao Cheng" userId="d27f3e87-6da3-475a-80db-675ea13afc63" providerId="ADAL" clId="{A6B66234-2851-43B7-BCF9-3F6628B20E3B}" dt="2024-03-19T03:14:57.965" v="107" actId="1076"/>
          <ac:spMkLst>
            <pc:docMk/>
            <pc:sldMk cId="2863690435" sldId="536"/>
            <ac:spMk id="6" creationId="{DA186AF5-7707-51D7-795D-1FFD62DCA09C}"/>
          </ac:spMkLst>
        </pc:spChg>
        <pc:spChg chg="add mod ord">
          <ac:chgData name="Sitao Cheng" userId="d27f3e87-6da3-475a-80db-675ea13afc63" providerId="ADAL" clId="{A6B66234-2851-43B7-BCF9-3F6628B20E3B}" dt="2024-03-19T03:14:54.883" v="106" actId="1076"/>
          <ac:spMkLst>
            <pc:docMk/>
            <pc:sldMk cId="2863690435" sldId="536"/>
            <ac:spMk id="7" creationId="{105BEFC9-A9AD-B24C-717A-5487F6FDCFFB}"/>
          </ac:spMkLst>
        </pc:spChg>
        <pc:spChg chg="add mod ord">
          <ac:chgData name="Sitao Cheng" userId="d27f3e87-6da3-475a-80db-675ea13afc63" providerId="ADAL" clId="{A6B66234-2851-43B7-BCF9-3F6628B20E3B}" dt="2024-03-19T03:14:52.443" v="105" actId="1076"/>
          <ac:spMkLst>
            <pc:docMk/>
            <pc:sldMk cId="2863690435" sldId="536"/>
            <ac:spMk id="8" creationId="{4C3A89D8-7A21-7351-C92A-9BF5022B1548}"/>
          </ac:spMkLst>
        </pc:spChg>
        <pc:spChg chg="mod">
          <ac:chgData name="Sitao Cheng" userId="d27f3e87-6da3-475a-80db-675ea13afc63" providerId="ADAL" clId="{A6B66234-2851-43B7-BCF9-3F6628B20E3B}" dt="2024-03-19T03:14:52.443" v="105" actId="1076"/>
          <ac:spMkLst>
            <pc:docMk/>
            <pc:sldMk cId="2863690435" sldId="536"/>
            <ac:spMk id="34" creationId="{43855A3D-30C9-1FFA-E8CF-A7691EED4898}"/>
          </ac:spMkLst>
        </pc:spChg>
        <pc:spChg chg="mod">
          <ac:chgData name="Sitao Cheng" userId="d27f3e87-6da3-475a-80db-675ea13afc63" providerId="ADAL" clId="{A6B66234-2851-43B7-BCF9-3F6628B20E3B}" dt="2024-03-19T03:14:54.883" v="106" actId="1076"/>
          <ac:spMkLst>
            <pc:docMk/>
            <pc:sldMk cId="2863690435" sldId="536"/>
            <ac:spMk id="37" creationId="{C3ED9068-1F7B-46FB-E4F9-192A6D76B0F2}"/>
          </ac:spMkLst>
        </pc:spChg>
        <pc:spChg chg="mod">
          <ac:chgData name="Sitao Cheng" userId="d27f3e87-6da3-475a-80db-675ea13afc63" providerId="ADAL" clId="{A6B66234-2851-43B7-BCF9-3F6628B20E3B}" dt="2024-03-19T03:14:57.965" v="107" actId="1076"/>
          <ac:spMkLst>
            <pc:docMk/>
            <pc:sldMk cId="2863690435" sldId="536"/>
            <ac:spMk id="39" creationId="{4C718E4F-E472-C863-0474-AA98D041CCDF}"/>
          </ac:spMkLst>
        </pc:spChg>
        <pc:spChg chg="mod">
          <ac:chgData name="Sitao Cheng" userId="d27f3e87-6da3-475a-80db-675ea13afc63" providerId="ADAL" clId="{A6B66234-2851-43B7-BCF9-3F6628B20E3B}" dt="2024-03-19T03:14:57.965" v="107" actId="1076"/>
          <ac:spMkLst>
            <pc:docMk/>
            <pc:sldMk cId="2863690435" sldId="536"/>
            <ac:spMk id="46" creationId="{A9195A3F-9118-23A6-1F96-9B001D30318A}"/>
          </ac:spMkLst>
        </pc:spChg>
        <pc:spChg chg="mod">
          <ac:chgData name="Sitao Cheng" userId="d27f3e87-6da3-475a-80db-675ea13afc63" providerId="ADAL" clId="{A6B66234-2851-43B7-BCF9-3F6628B20E3B}" dt="2024-03-19T03:15:01.859" v="108" actId="1076"/>
          <ac:spMkLst>
            <pc:docMk/>
            <pc:sldMk cId="2863690435" sldId="536"/>
            <ac:spMk id="48" creationId="{E5F53216-4FF7-521D-2510-988F9ABF36DF}"/>
          </ac:spMkLst>
        </pc:spChg>
        <pc:cxnChg chg="mod">
          <ac:chgData name="Sitao Cheng" userId="d27f3e87-6da3-475a-80db-675ea13afc63" providerId="ADAL" clId="{A6B66234-2851-43B7-BCF9-3F6628B20E3B}" dt="2024-03-19T03:14:57.965" v="107" actId="1076"/>
          <ac:cxnSpMkLst>
            <pc:docMk/>
            <pc:sldMk cId="2863690435" sldId="536"/>
            <ac:cxnSpMk id="41" creationId="{6B9FCCA2-7EF7-410E-3B55-24877F805778}"/>
          </ac:cxnSpMkLst>
        </pc:cxnChg>
      </pc:sldChg>
      <pc:sldChg chg="addSp delSp modSp del mod ord">
        <pc:chgData name="Sitao Cheng" userId="d27f3e87-6da3-475a-80db-675ea13afc63" providerId="ADAL" clId="{A6B66234-2851-43B7-BCF9-3F6628B20E3B}" dt="2024-03-19T14:57:54.689" v="581" actId="47"/>
        <pc:sldMkLst>
          <pc:docMk/>
          <pc:sldMk cId="351542998" sldId="537"/>
        </pc:sldMkLst>
        <pc:spChg chg="mod">
          <ac:chgData name="Sitao Cheng" userId="d27f3e87-6da3-475a-80db-675ea13afc63" providerId="ADAL" clId="{A6B66234-2851-43B7-BCF9-3F6628B20E3B}" dt="2024-03-19T14:56:53.460" v="571" actId="20577"/>
          <ac:spMkLst>
            <pc:docMk/>
            <pc:sldMk cId="351542998" sldId="537"/>
            <ac:spMk id="2" creationId="{00000000-0000-0000-0000-000000000000}"/>
          </ac:spMkLst>
        </pc:spChg>
        <pc:spChg chg="mod">
          <ac:chgData name="Sitao Cheng" userId="d27f3e87-6da3-475a-80db-675ea13afc63" providerId="ADAL" clId="{A6B66234-2851-43B7-BCF9-3F6628B20E3B}" dt="2024-03-19T14:51:48.428" v="141" actId="6549"/>
          <ac:spMkLst>
            <pc:docMk/>
            <pc:sldMk cId="351542998" sldId="537"/>
            <ac:spMk id="5" creationId="{00000000-0000-0000-0000-000000000000}"/>
          </ac:spMkLst>
        </pc:spChg>
        <pc:spChg chg="del">
          <ac:chgData name="Sitao Cheng" userId="d27f3e87-6da3-475a-80db-675ea13afc63" providerId="ADAL" clId="{A6B66234-2851-43B7-BCF9-3F6628B20E3B}" dt="2024-03-19T14:52:00.292" v="143" actId="478"/>
          <ac:spMkLst>
            <pc:docMk/>
            <pc:sldMk cId="351542998" sldId="537"/>
            <ac:spMk id="19" creationId="{0694AF40-1C0B-46A3-7948-5B6CCA11C121}"/>
          </ac:spMkLst>
        </pc:spChg>
        <pc:spChg chg="del">
          <ac:chgData name="Sitao Cheng" userId="d27f3e87-6da3-475a-80db-675ea13afc63" providerId="ADAL" clId="{A6B66234-2851-43B7-BCF9-3F6628B20E3B}" dt="2024-03-19T14:52:00.292" v="143" actId="478"/>
          <ac:spMkLst>
            <pc:docMk/>
            <pc:sldMk cId="351542998" sldId="537"/>
            <ac:spMk id="24" creationId="{F38F44E9-2C59-2348-7C97-4C3E24A1252F}"/>
          </ac:spMkLst>
        </pc:spChg>
        <pc:spChg chg="del">
          <ac:chgData name="Sitao Cheng" userId="d27f3e87-6da3-475a-80db-675ea13afc63" providerId="ADAL" clId="{A6B66234-2851-43B7-BCF9-3F6628B20E3B}" dt="2024-03-19T14:52:00.292" v="143" actId="478"/>
          <ac:spMkLst>
            <pc:docMk/>
            <pc:sldMk cId="351542998" sldId="537"/>
            <ac:spMk id="27" creationId="{56E9AD12-EF85-1278-E277-4A06FB1F4A74}"/>
          </ac:spMkLst>
        </pc:spChg>
        <pc:spChg chg="del">
          <ac:chgData name="Sitao Cheng" userId="d27f3e87-6da3-475a-80db-675ea13afc63" providerId="ADAL" clId="{A6B66234-2851-43B7-BCF9-3F6628B20E3B}" dt="2024-03-19T14:52:00.292" v="143" actId="478"/>
          <ac:spMkLst>
            <pc:docMk/>
            <pc:sldMk cId="351542998" sldId="537"/>
            <ac:spMk id="29" creationId="{C17CEF90-F177-8594-99DA-9B4DE7EDDDC7}"/>
          </ac:spMkLst>
        </pc:spChg>
        <pc:spChg chg="del">
          <ac:chgData name="Sitao Cheng" userId="d27f3e87-6da3-475a-80db-675ea13afc63" providerId="ADAL" clId="{A6B66234-2851-43B7-BCF9-3F6628B20E3B}" dt="2024-03-19T14:52:00.292" v="143" actId="478"/>
          <ac:spMkLst>
            <pc:docMk/>
            <pc:sldMk cId="351542998" sldId="537"/>
            <ac:spMk id="31" creationId="{98A7FB5D-9891-9EB6-BACA-2BB8BAE2851B}"/>
          </ac:spMkLst>
        </pc:spChg>
        <pc:spChg chg="del">
          <ac:chgData name="Sitao Cheng" userId="d27f3e87-6da3-475a-80db-675ea13afc63" providerId="ADAL" clId="{A6B66234-2851-43B7-BCF9-3F6628B20E3B}" dt="2024-03-19T14:52:00.292" v="143" actId="478"/>
          <ac:spMkLst>
            <pc:docMk/>
            <pc:sldMk cId="351542998" sldId="537"/>
            <ac:spMk id="34" creationId="{43855A3D-30C9-1FFA-E8CF-A7691EED4898}"/>
          </ac:spMkLst>
        </pc:spChg>
        <pc:picChg chg="add mod">
          <ac:chgData name="Sitao Cheng" userId="d27f3e87-6da3-475a-80db-675ea13afc63" providerId="ADAL" clId="{A6B66234-2851-43B7-BCF9-3F6628B20E3B}" dt="2024-03-19T14:56:34.128" v="534" actId="1076"/>
          <ac:picMkLst>
            <pc:docMk/>
            <pc:sldMk cId="351542998" sldId="537"/>
            <ac:picMk id="7" creationId="{2DAA0675-4FD0-5315-2A8B-C9764A4CAEE5}"/>
          </ac:picMkLst>
        </pc:picChg>
        <pc:picChg chg="del">
          <ac:chgData name="Sitao Cheng" userId="d27f3e87-6da3-475a-80db-675ea13afc63" providerId="ADAL" clId="{A6B66234-2851-43B7-BCF9-3F6628B20E3B}" dt="2024-03-19T14:52:00.292" v="143" actId="478"/>
          <ac:picMkLst>
            <pc:docMk/>
            <pc:sldMk cId="351542998" sldId="537"/>
            <ac:picMk id="28" creationId="{6ADE5A2C-1518-7443-499B-0A0615D19647}"/>
          </ac:picMkLst>
        </pc:picChg>
        <pc:cxnChg chg="del">
          <ac:chgData name="Sitao Cheng" userId="d27f3e87-6da3-475a-80db-675ea13afc63" providerId="ADAL" clId="{A6B66234-2851-43B7-BCF9-3F6628B20E3B}" dt="2024-03-19T14:52:00.292" v="143" actId="478"/>
          <ac:cxnSpMkLst>
            <pc:docMk/>
            <pc:sldMk cId="351542998" sldId="537"/>
            <ac:cxnSpMk id="20" creationId="{28ECC094-6B32-6592-A94F-E593030AA3E9}"/>
          </ac:cxnSpMkLst>
        </pc:cxnChg>
        <pc:cxnChg chg="del">
          <ac:chgData name="Sitao Cheng" userId="d27f3e87-6da3-475a-80db-675ea13afc63" providerId="ADAL" clId="{A6B66234-2851-43B7-BCF9-3F6628B20E3B}" dt="2024-03-19T14:52:00.292" v="143" actId="478"/>
          <ac:cxnSpMkLst>
            <pc:docMk/>
            <pc:sldMk cId="351542998" sldId="537"/>
            <ac:cxnSpMk id="25" creationId="{3D10C705-F8B6-BABE-034C-C46F069C409D}"/>
          </ac:cxnSpMkLst>
        </pc:cxnChg>
        <pc:cxnChg chg="del">
          <ac:chgData name="Sitao Cheng" userId="d27f3e87-6da3-475a-80db-675ea13afc63" providerId="ADAL" clId="{A6B66234-2851-43B7-BCF9-3F6628B20E3B}" dt="2024-03-19T14:52:00.292" v="143" actId="478"/>
          <ac:cxnSpMkLst>
            <pc:docMk/>
            <pc:sldMk cId="351542998" sldId="537"/>
            <ac:cxnSpMk id="32" creationId="{D961883B-2110-689E-D7A7-529B4C552BBD}"/>
          </ac:cxnSpMkLst>
        </pc:cxnChg>
        <pc:cxnChg chg="del">
          <ac:chgData name="Sitao Cheng" userId="d27f3e87-6da3-475a-80db-675ea13afc63" providerId="ADAL" clId="{A6B66234-2851-43B7-BCF9-3F6628B20E3B}" dt="2024-03-19T14:52:00.292" v="143" actId="478"/>
          <ac:cxnSpMkLst>
            <pc:docMk/>
            <pc:sldMk cId="351542998" sldId="537"/>
            <ac:cxnSpMk id="33" creationId="{7E25F81F-9BF2-6CD7-F3DF-B8C08D1C8DF6}"/>
          </ac:cxnSpMkLst>
        </pc:cxnChg>
      </pc:sldChg>
      <pc:sldChg chg="modSp mod">
        <pc:chgData name="Sitao Cheng" userId="d27f3e87-6da3-475a-80db-675ea13afc63" providerId="ADAL" clId="{A6B66234-2851-43B7-BCF9-3F6628B20E3B}" dt="2024-03-19T14:51:22.721" v="138" actId="20577"/>
        <pc:sldMkLst>
          <pc:docMk/>
          <pc:sldMk cId="834655356" sldId="538"/>
        </pc:sldMkLst>
        <pc:spChg chg="mod">
          <ac:chgData name="Sitao Cheng" userId="d27f3e87-6da3-475a-80db-675ea13afc63" providerId="ADAL" clId="{A6B66234-2851-43B7-BCF9-3F6628B20E3B}" dt="2024-03-19T14:51:00.995" v="131" actId="1035"/>
          <ac:spMkLst>
            <pc:docMk/>
            <pc:sldMk cId="834655356" sldId="538"/>
            <ac:spMk id="6" creationId="{241546E6-1300-E893-C1C8-D9B92D509FB8}"/>
          </ac:spMkLst>
        </pc:spChg>
        <pc:spChg chg="mod">
          <ac:chgData name="Sitao Cheng" userId="d27f3e87-6da3-475a-80db-675ea13afc63" providerId="ADAL" clId="{A6B66234-2851-43B7-BCF9-3F6628B20E3B}" dt="2024-03-19T14:50:46.630" v="120" actId="1035"/>
          <ac:spMkLst>
            <pc:docMk/>
            <pc:sldMk cId="834655356" sldId="538"/>
            <ac:spMk id="19" creationId="{0694AF40-1C0B-46A3-7948-5B6CCA11C121}"/>
          </ac:spMkLst>
        </pc:spChg>
        <pc:spChg chg="mod">
          <ac:chgData name="Sitao Cheng" userId="d27f3e87-6da3-475a-80db-675ea13afc63" providerId="ADAL" clId="{A6B66234-2851-43B7-BCF9-3F6628B20E3B}" dt="2024-03-19T14:50:46.630" v="120" actId="1035"/>
          <ac:spMkLst>
            <pc:docMk/>
            <pc:sldMk cId="834655356" sldId="538"/>
            <ac:spMk id="24" creationId="{F38F44E9-2C59-2348-7C97-4C3E24A1252F}"/>
          </ac:spMkLst>
        </pc:spChg>
        <pc:spChg chg="mod">
          <ac:chgData name="Sitao Cheng" userId="d27f3e87-6da3-475a-80db-675ea13afc63" providerId="ADAL" clId="{A6B66234-2851-43B7-BCF9-3F6628B20E3B}" dt="2024-03-19T14:50:55.070" v="124" actId="1038"/>
          <ac:spMkLst>
            <pc:docMk/>
            <pc:sldMk cId="834655356" sldId="538"/>
            <ac:spMk id="27" creationId="{56E9AD12-EF85-1278-E277-4A06FB1F4A74}"/>
          </ac:spMkLst>
        </pc:spChg>
        <pc:spChg chg="mod">
          <ac:chgData name="Sitao Cheng" userId="d27f3e87-6da3-475a-80db-675ea13afc63" providerId="ADAL" clId="{A6B66234-2851-43B7-BCF9-3F6628B20E3B}" dt="2024-03-19T14:51:22.721" v="138" actId="20577"/>
          <ac:spMkLst>
            <pc:docMk/>
            <pc:sldMk cId="834655356" sldId="538"/>
            <ac:spMk id="29" creationId="{C17CEF90-F177-8594-99DA-9B4DE7EDDDC7}"/>
          </ac:spMkLst>
        </pc:spChg>
        <pc:spChg chg="mod">
          <ac:chgData name="Sitao Cheng" userId="d27f3e87-6da3-475a-80db-675ea13afc63" providerId="ADAL" clId="{A6B66234-2851-43B7-BCF9-3F6628B20E3B}" dt="2024-03-19T14:50:46.630" v="120" actId="1035"/>
          <ac:spMkLst>
            <pc:docMk/>
            <pc:sldMk cId="834655356" sldId="538"/>
            <ac:spMk id="31" creationId="{98A7FB5D-9891-9EB6-BACA-2BB8BAE2851B}"/>
          </ac:spMkLst>
        </pc:spChg>
        <pc:spChg chg="mod">
          <ac:chgData name="Sitao Cheng" userId="d27f3e87-6da3-475a-80db-675ea13afc63" providerId="ADAL" clId="{A6B66234-2851-43B7-BCF9-3F6628B20E3B}" dt="2024-03-19T14:51:00.995" v="131" actId="1035"/>
          <ac:spMkLst>
            <pc:docMk/>
            <pc:sldMk cId="834655356" sldId="538"/>
            <ac:spMk id="34" creationId="{43855A3D-30C9-1FFA-E8CF-A7691EED4898}"/>
          </ac:spMkLst>
        </pc:spChg>
        <pc:picChg chg="mod">
          <ac:chgData name="Sitao Cheng" userId="d27f3e87-6da3-475a-80db-675ea13afc63" providerId="ADAL" clId="{A6B66234-2851-43B7-BCF9-3F6628B20E3B}" dt="2024-03-19T14:50:46.630" v="120" actId="1035"/>
          <ac:picMkLst>
            <pc:docMk/>
            <pc:sldMk cId="834655356" sldId="538"/>
            <ac:picMk id="28" creationId="{6ADE5A2C-1518-7443-499B-0A0615D19647}"/>
          </ac:picMkLst>
        </pc:picChg>
        <pc:cxnChg chg="mod">
          <ac:chgData name="Sitao Cheng" userId="d27f3e87-6da3-475a-80db-675ea13afc63" providerId="ADAL" clId="{A6B66234-2851-43B7-BCF9-3F6628B20E3B}" dt="2024-03-19T14:50:46.630" v="120" actId="1035"/>
          <ac:cxnSpMkLst>
            <pc:docMk/>
            <pc:sldMk cId="834655356" sldId="538"/>
            <ac:cxnSpMk id="20" creationId="{28ECC094-6B32-6592-A94F-E593030AA3E9}"/>
          </ac:cxnSpMkLst>
        </pc:cxnChg>
        <pc:cxnChg chg="mod">
          <ac:chgData name="Sitao Cheng" userId="d27f3e87-6da3-475a-80db-675ea13afc63" providerId="ADAL" clId="{A6B66234-2851-43B7-BCF9-3F6628B20E3B}" dt="2024-03-19T14:50:46.630" v="120" actId="1035"/>
          <ac:cxnSpMkLst>
            <pc:docMk/>
            <pc:sldMk cId="834655356" sldId="538"/>
            <ac:cxnSpMk id="25" creationId="{3D10C705-F8B6-BABE-034C-C46F069C409D}"/>
          </ac:cxnSpMkLst>
        </pc:cxnChg>
        <pc:cxnChg chg="mod">
          <ac:chgData name="Sitao Cheng" userId="d27f3e87-6da3-475a-80db-675ea13afc63" providerId="ADAL" clId="{A6B66234-2851-43B7-BCF9-3F6628B20E3B}" dt="2024-03-19T14:50:46.630" v="120" actId="1035"/>
          <ac:cxnSpMkLst>
            <pc:docMk/>
            <pc:sldMk cId="834655356" sldId="538"/>
            <ac:cxnSpMk id="32" creationId="{D961883B-2110-689E-D7A7-529B4C552BBD}"/>
          </ac:cxnSpMkLst>
        </pc:cxnChg>
        <pc:cxnChg chg="mod">
          <ac:chgData name="Sitao Cheng" userId="d27f3e87-6da3-475a-80db-675ea13afc63" providerId="ADAL" clId="{A6B66234-2851-43B7-BCF9-3F6628B20E3B}" dt="2024-03-19T14:50:55.070" v="124" actId="1038"/>
          <ac:cxnSpMkLst>
            <pc:docMk/>
            <pc:sldMk cId="834655356" sldId="538"/>
            <ac:cxnSpMk id="33" creationId="{7E25F81F-9BF2-6CD7-F3DF-B8C08D1C8DF6}"/>
          </ac:cxnSpMkLst>
        </pc:cxnChg>
      </pc:sldChg>
      <pc:sldChg chg="delSp modSp add mod">
        <pc:chgData name="Sitao Cheng" userId="d27f3e87-6da3-475a-80db-675ea13afc63" providerId="ADAL" clId="{A6B66234-2851-43B7-BCF9-3F6628B20E3B}" dt="2024-03-19T15:29:07.897" v="2389" actId="1076"/>
        <pc:sldMkLst>
          <pc:docMk/>
          <pc:sldMk cId="140551227" sldId="539"/>
        </pc:sldMkLst>
        <pc:spChg chg="mod">
          <ac:chgData name="Sitao Cheng" userId="d27f3e87-6da3-475a-80db-675ea13afc63" providerId="ADAL" clId="{A6B66234-2851-43B7-BCF9-3F6628B20E3B}" dt="2024-03-19T15:28:55.707" v="2383" actId="14100"/>
          <ac:spMkLst>
            <pc:docMk/>
            <pc:sldMk cId="140551227" sldId="539"/>
            <ac:spMk id="2" creationId="{00000000-0000-0000-0000-000000000000}"/>
          </ac:spMkLst>
        </pc:spChg>
        <pc:picChg chg="mod">
          <ac:chgData name="Sitao Cheng" userId="d27f3e87-6da3-475a-80db-675ea13afc63" providerId="ADAL" clId="{A6B66234-2851-43B7-BCF9-3F6628B20E3B}" dt="2024-03-19T15:29:07.897" v="2389" actId="1076"/>
          <ac:picMkLst>
            <pc:docMk/>
            <pc:sldMk cId="140551227" sldId="539"/>
            <ac:picMk id="18" creationId="{C94009C3-E996-6C5C-F94C-BD32A4C309F7}"/>
          </ac:picMkLst>
        </pc:picChg>
        <pc:picChg chg="del mod">
          <ac:chgData name="Sitao Cheng" userId="d27f3e87-6da3-475a-80db-675ea13afc63" providerId="ADAL" clId="{A6B66234-2851-43B7-BCF9-3F6628B20E3B}" dt="2024-03-19T15:29:01.683" v="2386" actId="478"/>
          <ac:picMkLst>
            <pc:docMk/>
            <pc:sldMk cId="140551227" sldId="539"/>
            <ac:picMk id="20" creationId="{482FBAA6-EC94-F4D9-F7F3-61D2F6C478A7}"/>
          </ac:picMkLst>
        </pc:picChg>
      </pc:sldChg>
      <pc:sldChg chg="add del">
        <pc:chgData name="Sitao Cheng" userId="d27f3e87-6da3-475a-80db-675ea13afc63" providerId="ADAL" clId="{A6B66234-2851-43B7-BCF9-3F6628B20E3B}" dt="2024-03-19T14:57:02.901" v="573" actId="47"/>
        <pc:sldMkLst>
          <pc:docMk/>
          <pc:sldMk cId="4072658024" sldId="539"/>
        </pc:sldMkLst>
      </pc:sldChg>
      <pc:sldChg chg="modSp add mod">
        <pc:chgData name="Sitao Cheng" userId="d27f3e87-6da3-475a-80db-675ea13afc63" providerId="ADAL" clId="{A6B66234-2851-43B7-BCF9-3F6628B20E3B}" dt="2024-03-19T15:21:00.058" v="1957" actId="1076"/>
        <pc:sldMkLst>
          <pc:docMk/>
          <pc:sldMk cId="1144614322" sldId="540"/>
        </pc:sldMkLst>
        <pc:spChg chg="mod">
          <ac:chgData name="Sitao Cheng" userId="d27f3e87-6da3-475a-80db-675ea13afc63" providerId="ADAL" clId="{A6B66234-2851-43B7-BCF9-3F6628B20E3B}" dt="2024-03-19T15:21:00.058" v="1957" actId="1076"/>
          <ac:spMkLst>
            <pc:docMk/>
            <pc:sldMk cId="1144614322" sldId="540"/>
            <ac:spMk id="2" creationId="{00000000-0000-0000-0000-000000000000}"/>
          </ac:spMkLst>
        </pc:spChg>
        <pc:spChg chg="mod">
          <ac:chgData name="Sitao Cheng" userId="d27f3e87-6da3-475a-80db-675ea13afc63" providerId="ADAL" clId="{A6B66234-2851-43B7-BCF9-3F6628B20E3B}" dt="2024-03-19T15:20:19.210" v="1879" actId="404"/>
          <ac:spMkLst>
            <pc:docMk/>
            <pc:sldMk cId="1144614322" sldId="540"/>
            <ac:spMk id="5" creationId="{00000000-0000-0000-0000-000000000000}"/>
          </ac:spMkLst>
        </pc:spChg>
        <pc:picChg chg="mod">
          <ac:chgData name="Sitao Cheng" userId="d27f3e87-6da3-475a-80db-675ea13afc63" providerId="ADAL" clId="{A6B66234-2851-43B7-BCF9-3F6628B20E3B}" dt="2024-03-19T15:20:54.713" v="1955" actId="1076"/>
          <ac:picMkLst>
            <pc:docMk/>
            <pc:sldMk cId="1144614322" sldId="540"/>
            <ac:picMk id="7" creationId="{2DAA0675-4FD0-5315-2A8B-C9764A4CAEE5}"/>
          </ac:picMkLst>
        </pc:picChg>
      </pc:sldChg>
      <pc:sldChg chg="addSp delSp modSp add mod">
        <pc:chgData name="Sitao Cheng" userId="d27f3e87-6da3-475a-80db-675ea13afc63" providerId="ADAL" clId="{A6B66234-2851-43B7-BCF9-3F6628B20E3B}" dt="2024-03-19T15:21:12.089" v="1965" actId="1076"/>
        <pc:sldMkLst>
          <pc:docMk/>
          <pc:sldMk cId="1203646058" sldId="541"/>
        </pc:sldMkLst>
        <pc:spChg chg="mod">
          <ac:chgData name="Sitao Cheng" userId="d27f3e87-6da3-475a-80db-675ea13afc63" providerId="ADAL" clId="{A6B66234-2851-43B7-BCF9-3F6628B20E3B}" dt="2024-03-19T15:21:10.713" v="1964" actId="1076"/>
          <ac:spMkLst>
            <pc:docMk/>
            <pc:sldMk cId="1203646058" sldId="541"/>
            <ac:spMk id="2" creationId="{00000000-0000-0000-0000-000000000000}"/>
          </ac:spMkLst>
        </pc:spChg>
        <pc:spChg chg="mod">
          <ac:chgData name="Sitao Cheng" userId="d27f3e87-6da3-475a-80db-675ea13afc63" providerId="ADAL" clId="{A6B66234-2851-43B7-BCF9-3F6628B20E3B}" dt="2024-03-19T15:21:09.128" v="1963" actId="27636"/>
          <ac:spMkLst>
            <pc:docMk/>
            <pc:sldMk cId="1203646058" sldId="541"/>
            <ac:spMk id="5" creationId="{00000000-0000-0000-0000-000000000000}"/>
          </ac:spMkLst>
        </pc:spChg>
        <pc:picChg chg="del">
          <ac:chgData name="Sitao Cheng" userId="d27f3e87-6da3-475a-80db-675ea13afc63" providerId="ADAL" clId="{A6B66234-2851-43B7-BCF9-3F6628B20E3B}" dt="2024-03-19T14:58:21.078" v="621" actId="478"/>
          <ac:picMkLst>
            <pc:docMk/>
            <pc:sldMk cId="1203646058" sldId="541"/>
            <ac:picMk id="7" creationId="{2DAA0675-4FD0-5315-2A8B-C9764A4CAEE5}"/>
          </ac:picMkLst>
        </pc:picChg>
        <pc:picChg chg="add mod">
          <ac:chgData name="Sitao Cheng" userId="d27f3e87-6da3-475a-80db-675ea13afc63" providerId="ADAL" clId="{A6B66234-2851-43B7-BCF9-3F6628B20E3B}" dt="2024-03-19T15:21:12.089" v="1965" actId="1076"/>
          <ac:picMkLst>
            <pc:docMk/>
            <pc:sldMk cId="1203646058" sldId="541"/>
            <ac:picMk id="8" creationId="{12CC3DCB-D2EC-DD51-260A-F83C55D49998}"/>
          </ac:picMkLst>
        </pc:picChg>
      </pc:sldChg>
      <pc:sldChg chg="addSp delSp modSp add mod">
        <pc:chgData name="Sitao Cheng" userId="d27f3e87-6da3-475a-80db-675ea13afc63" providerId="ADAL" clId="{A6B66234-2851-43B7-BCF9-3F6628B20E3B}" dt="2024-03-19T15:26:13.858" v="2365" actId="20577"/>
        <pc:sldMkLst>
          <pc:docMk/>
          <pc:sldMk cId="4162873815" sldId="542"/>
        </pc:sldMkLst>
        <pc:spChg chg="mod">
          <ac:chgData name="Sitao Cheng" userId="d27f3e87-6da3-475a-80db-675ea13afc63" providerId="ADAL" clId="{A6B66234-2851-43B7-BCF9-3F6628B20E3B}" dt="2024-03-19T15:26:12.209" v="2364" actId="1076"/>
          <ac:spMkLst>
            <pc:docMk/>
            <pc:sldMk cId="4162873815" sldId="542"/>
            <ac:spMk id="2" creationId="{00000000-0000-0000-0000-000000000000}"/>
          </ac:spMkLst>
        </pc:spChg>
        <pc:spChg chg="mod">
          <ac:chgData name="Sitao Cheng" userId="d27f3e87-6da3-475a-80db-675ea13afc63" providerId="ADAL" clId="{A6B66234-2851-43B7-BCF9-3F6628B20E3B}" dt="2024-03-19T15:26:13.858" v="2365" actId="20577"/>
          <ac:spMkLst>
            <pc:docMk/>
            <pc:sldMk cId="4162873815" sldId="542"/>
            <ac:spMk id="5" creationId="{00000000-0000-0000-0000-000000000000}"/>
          </ac:spMkLst>
        </pc:spChg>
        <pc:picChg chg="add del mod">
          <ac:chgData name="Sitao Cheng" userId="d27f3e87-6da3-475a-80db-675ea13afc63" providerId="ADAL" clId="{A6B66234-2851-43B7-BCF9-3F6628B20E3B}" dt="2024-03-19T15:24:02.550" v="2036" actId="478"/>
          <ac:picMkLst>
            <pc:docMk/>
            <pc:sldMk cId="4162873815" sldId="542"/>
            <ac:picMk id="7" creationId="{6B2E9546-8CBC-6483-FBCE-8EAF25CCFFA9}"/>
          </ac:picMkLst>
        </pc:picChg>
        <pc:picChg chg="del">
          <ac:chgData name="Sitao Cheng" userId="d27f3e87-6da3-475a-80db-675ea13afc63" providerId="ADAL" clId="{A6B66234-2851-43B7-BCF9-3F6628B20E3B}" dt="2024-03-19T15:01:39.141" v="1078" actId="478"/>
          <ac:picMkLst>
            <pc:docMk/>
            <pc:sldMk cId="4162873815" sldId="542"/>
            <ac:picMk id="8" creationId="{12CC3DCB-D2EC-DD51-260A-F83C55D49998}"/>
          </ac:picMkLst>
        </pc:picChg>
        <pc:picChg chg="add del mod">
          <ac:chgData name="Sitao Cheng" userId="d27f3e87-6da3-475a-80db-675ea13afc63" providerId="ADAL" clId="{A6B66234-2851-43B7-BCF9-3F6628B20E3B}" dt="2024-03-19T15:24:02.945" v="2037" actId="478"/>
          <ac:picMkLst>
            <pc:docMk/>
            <pc:sldMk cId="4162873815" sldId="542"/>
            <ac:picMk id="10" creationId="{EFE95EF1-EB39-916B-1BF9-2AE4E72D3E86}"/>
          </ac:picMkLst>
        </pc:picChg>
        <pc:picChg chg="add mod">
          <ac:chgData name="Sitao Cheng" userId="d27f3e87-6da3-475a-80db-675ea13afc63" providerId="ADAL" clId="{A6B66234-2851-43B7-BCF9-3F6628B20E3B}" dt="2024-03-19T15:25:34.289" v="2276" actId="1076"/>
          <ac:picMkLst>
            <pc:docMk/>
            <pc:sldMk cId="4162873815" sldId="542"/>
            <ac:picMk id="12" creationId="{36DCE390-FA29-16C5-CA79-C49D5C6B0D54}"/>
          </ac:picMkLst>
        </pc:picChg>
      </pc:sldChg>
      <pc:sldChg chg="addSp delSp modSp add mod">
        <pc:chgData name="Sitao Cheng" userId="d27f3e87-6da3-475a-80db-675ea13afc63" providerId="ADAL" clId="{A6B66234-2851-43B7-BCF9-3F6628B20E3B}" dt="2024-03-19T15:19:06.144" v="1866" actId="1076"/>
        <pc:sldMkLst>
          <pc:docMk/>
          <pc:sldMk cId="3319162500" sldId="543"/>
        </pc:sldMkLst>
        <pc:spChg chg="del mod">
          <ac:chgData name="Sitao Cheng" userId="d27f3e87-6da3-475a-80db-675ea13afc63" providerId="ADAL" clId="{A6B66234-2851-43B7-BCF9-3F6628B20E3B}" dt="2024-03-19T15:18:37.746" v="1859" actId="478"/>
          <ac:spMkLst>
            <pc:docMk/>
            <pc:sldMk cId="3319162500" sldId="543"/>
            <ac:spMk id="2" creationId="{00000000-0000-0000-0000-000000000000}"/>
          </ac:spMkLst>
        </pc:spChg>
        <pc:spChg chg="mod">
          <ac:chgData name="Sitao Cheng" userId="d27f3e87-6da3-475a-80db-675ea13afc63" providerId="ADAL" clId="{A6B66234-2851-43B7-BCF9-3F6628B20E3B}" dt="2024-03-19T15:04:27.586" v="1434" actId="404"/>
          <ac:spMkLst>
            <pc:docMk/>
            <pc:sldMk cId="3319162500" sldId="543"/>
            <ac:spMk id="5" creationId="{00000000-0000-0000-0000-000000000000}"/>
          </ac:spMkLst>
        </pc:spChg>
        <pc:spChg chg="add del mod">
          <ac:chgData name="Sitao Cheng" userId="d27f3e87-6da3-475a-80db-675ea13afc63" providerId="ADAL" clId="{A6B66234-2851-43B7-BCF9-3F6628B20E3B}" dt="2024-03-19T15:18:48.950" v="1861" actId="478"/>
          <ac:spMkLst>
            <pc:docMk/>
            <pc:sldMk cId="3319162500" sldId="543"/>
            <ac:spMk id="11" creationId="{06422D66-EFAC-7F06-BD9F-F70C3B444782}"/>
          </ac:spMkLst>
        </pc:spChg>
        <pc:spChg chg="add mod">
          <ac:chgData name="Sitao Cheng" userId="d27f3e87-6da3-475a-80db-675ea13afc63" providerId="ADAL" clId="{A6B66234-2851-43B7-BCF9-3F6628B20E3B}" dt="2024-03-19T15:18:42.756" v="1860"/>
          <ac:spMkLst>
            <pc:docMk/>
            <pc:sldMk cId="3319162500" sldId="543"/>
            <ac:spMk id="12" creationId="{93ACF5AD-5668-EE01-9A83-C8F41493537C}"/>
          </ac:spMkLst>
        </pc:spChg>
        <pc:spChg chg="add mod">
          <ac:chgData name="Sitao Cheng" userId="d27f3e87-6da3-475a-80db-675ea13afc63" providerId="ADAL" clId="{A6B66234-2851-43B7-BCF9-3F6628B20E3B}" dt="2024-03-19T15:18:57.769" v="1863" actId="1076"/>
          <ac:spMkLst>
            <pc:docMk/>
            <pc:sldMk cId="3319162500" sldId="543"/>
            <ac:spMk id="13" creationId="{12015688-CAF6-0A44-2A3B-3185A9CCD8A4}"/>
          </ac:spMkLst>
        </pc:spChg>
        <pc:picChg chg="add mod">
          <ac:chgData name="Sitao Cheng" userId="d27f3e87-6da3-475a-80db-675ea13afc63" providerId="ADAL" clId="{A6B66234-2851-43B7-BCF9-3F6628B20E3B}" dt="2024-03-19T15:19:06.144" v="1866" actId="1076"/>
          <ac:picMkLst>
            <pc:docMk/>
            <pc:sldMk cId="3319162500" sldId="543"/>
            <ac:picMk id="6" creationId="{65662CAE-8B58-707F-D47A-6584DD69F492}"/>
          </ac:picMkLst>
        </pc:picChg>
        <pc:picChg chg="del">
          <ac:chgData name="Sitao Cheng" userId="d27f3e87-6da3-475a-80db-675ea13afc63" providerId="ADAL" clId="{A6B66234-2851-43B7-BCF9-3F6628B20E3B}" dt="2024-03-19T15:18:15.186" v="1854" actId="478"/>
          <ac:picMkLst>
            <pc:docMk/>
            <pc:sldMk cId="3319162500" sldId="543"/>
            <ac:picMk id="7" creationId="{6B2E9546-8CBC-6483-FBCE-8EAF25CCFFA9}"/>
          </ac:picMkLst>
        </pc:picChg>
        <pc:picChg chg="add mod">
          <ac:chgData name="Sitao Cheng" userId="d27f3e87-6da3-475a-80db-675ea13afc63" providerId="ADAL" clId="{A6B66234-2851-43B7-BCF9-3F6628B20E3B}" dt="2024-03-19T15:19:03.553" v="1865" actId="1076"/>
          <ac:picMkLst>
            <pc:docMk/>
            <pc:sldMk cId="3319162500" sldId="543"/>
            <ac:picMk id="8" creationId="{7DC95FA5-56D5-78B5-E033-E80551D40851}"/>
          </ac:picMkLst>
        </pc:picChg>
        <pc:picChg chg="del">
          <ac:chgData name="Sitao Cheng" userId="d27f3e87-6da3-475a-80db-675ea13afc63" providerId="ADAL" clId="{A6B66234-2851-43B7-BCF9-3F6628B20E3B}" dt="2024-03-19T15:18:15.496" v="1855" actId="478"/>
          <ac:picMkLst>
            <pc:docMk/>
            <pc:sldMk cId="3319162500" sldId="543"/>
            <ac:picMk id="10" creationId="{EFE95EF1-EB39-916B-1BF9-2AE4E72D3E86}"/>
          </ac:picMkLst>
        </pc:picChg>
      </pc:sldChg>
      <pc:sldChg chg="delSp modSp add mod">
        <pc:chgData name="Sitao Cheng" userId="d27f3e87-6da3-475a-80db-675ea13afc63" providerId="ADAL" clId="{A6B66234-2851-43B7-BCF9-3F6628B20E3B}" dt="2024-03-19T15:17:45.158" v="1851" actId="1038"/>
        <pc:sldMkLst>
          <pc:docMk/>
          <pc:sldMk cId="3435678651" sldId="544"/>
        </pc:sldMkLst>
        <pc:spChg chg="mod">
          <ac:chgData name="Sitao Cheng" userId="d27f3e87-6da3-475a-80db-675ea13afc63" providerId="ADAL" clId="{A6B66234-2851-43B7-BCF9-3F6628B20E3B}" dt="2024-03-19T15:17:34.515" v="1833" actId="20577"/>
          <ac:spMkLst>
            <pc:docMk/>
            <pc:sldMk cId="3435678651" sldId="544"/>
            <ac:spMk id="2" creationId="{00000000-0000-0000-0000-000000000000}"/>
          </ac:spMkLst>
        </pc:spChg>
        <pc:spChg chg="mod">
          <ac:chgData name="Sitao Cheng" userId="d27f3e87-6da3-475a-80db-675ea13afc63" providerId="ADAL" clId="{A6B66234-2851-43B7-BCF9-3F6628B20E3B}" dt="2024-03-19T15:15:26.465" v="1592" actId="1076"/>
          <ac:spMkLst>
            <pc:docMk/>
            <pc:sldMk cId="3435678651" sldId="544"/>
            <ac:spMk id="6" creationId="{29201C4A-2F75-06D0-F47E-2286AD4B14DF}"/>
          </ac:spMkLst>
        </pc:spChg>
        <pc:spChg chg="del">
          <ac:chgData name="Sitao Cheng" userId="d27f3e87-6da3-475a-80db-675ea13afc63" providerId="ADAL" clId="{A6B66234-2851-43B7-BCF9-3F6628B20E3B}" dt="2024-03-19T15:11:29.366" v="1449" actId="478"/>
          <ac:spMkLst>
            <pc:docMk/>
            <pc:sldMk cId="3435678651" sldId="544"/>
            <ac:spMk id="18" creationId="{0AD152DA-EE62-B860-261A-07D31C4394B5}"/>
          </ac:spMkLst>
        </pc:spChg>
        <pc:spChg chg="del">
          <ac:chgData name="Sitao Cheng" userId="d27f3e87-6da3-475a-80db-675ea13afc63" providerId="ADAL" clId="{A6B66234-2851-43B7-BCF9-3F6628B20E3B}" dt="2024-03-19T15:11:29.366" v="1449" actId="478"/>
          <ac:spMkLst>
            <pc:docMk/>
            <pc:sldMk cId="3435678651" sldId="544"/>
            <ac:spMk id="19" creationId="{BCC02904-CB65-2F2F-6EAC-4AEC05A62ABC}"/>
          </ac:spMkLst>
        </pc:spChg>
        <pc:spChg chg="del">
          <ac:chgData name="Sitao Cheng" userId="d27f3e87-6da3-475a-80db-675ea13afc63" providerId="ADAL" clId="{A6B66234-2851-43B7-BCF9-3F6628B20E3B}" dt="2024-03-19T15:11:29.366" v="1449" actId="478"/>
          <ac:spMkLst>
            <pc:docMk/>
            <pc:sldMk cId="3435678651" sldId="544"/>
            <ac:spMk id="20" creationId="{F65E1C4E-FC59-A0C4-BA21-9A7CD988E240}"/>
          </ac:spMkLst>
        </pc:spChg>
        <pc:spChg chg="mod">
          <ac:chgData name="Sitao Cheng" userId="d27f3e87-6da3-475a-80db-675ea13afc63" providerId="ADAL" clId="{A6B66234-2851-43B7-BCF9-3F6628B20E3B}" dt="2024-03-19T15:17:45.158" v="1851" actId="1038"/>
          <ac:spMkLst>
            <pc:docMk/>
            <pc:sldMk cId="3435678651" sldId="544"/>
            <ac:spMk id="21" creationId="{14D10703-6DC0-3E7C-FE40-DCA8755B5E6E}"/>
          </ac:spMkLst>
        </pc:spChg>
        <pc:spChg chg="mod">
          <ac:chgData name="Sitao Cheng" userId="d27f3e87-6da3-475a-80db-675ea13afc63" providerId="ADAL" clId="{A6B66234-2851-43B7-BCF9-3F6628B20E3B}" dt="2024-03-19T15:17:45.158" v="1851" actId="1038"/>
          <ac:spMkLst>
            <pc:docMk/>
            <pc:sldMk cId="3435678651" sldId="544"/>
            <ac:spMk id="22" creationId="{C9CC1406-E1F9-9DB9-8717-9DBA1D7B6402}"/>
          </ac:spMkLst>
        </pc:spChg>
        <pc:spChg chg="mod">
          <ac:chgData name="Sitao Cheng" userId="d27f3e87-6da3-475a-80db-675ea13afc63" providerId="ADAL" clId="{A6B66234-2851-43B7-BCF9-3F6628B20E3B}" dt="2024-03-19T15:17:45.158" v="1851" actId="1038"/>
          <ac:spMkLst>
            <pc:docMk/>
            <pc:sldMk cId="3435678651" sldId="544"/>
            <ac:spMk id="23" creationId="{2EC450F2-2C2C-5CEA-CDF0-DDC714D1366D}"/>
          </ac:spMkLst>
        </pc:spChg>
        <pc:spChg chg="mod">
          <ac:chgData name="Sitao Cheng" userId="d27f3e87-6da3-475a-80db-675ea13afc63" providerId="ADAL" clId="{A6B66234-2851-43B7-BCF9-3F6628B20E3B}" dt="2024-03-19T15:17:45.158" v="1851" actId="1038"/>
          <ac:spMkLst>
            <pc:docMk/>
            <pc:sldMk cId="3435678651" sldId="544"/>
            <ac:spMk id="24" creationId="{F38F44E9-2C59-2348-7C97-4C3E24A1252F}"/>
          </ac:spMkLst>
        </pc:spChg>
        <pc:spChg chg="del">
          <ac:chgData name="Sitao Cheng" userId="d27f3e87-6da3-475a-80db-675ea13afc63" providerId="ADAL" clId="{A6B66234-2851-43B7-BCF9-3F6628B20E3B}" dt="2024-03-19T15:11:29.366" v="1449" actId="478"/>
          <ac:spMkLst>
            <pc:docMk/>
            <pc:sldMk cId="3435678651" sldId="544"/>
            <ac:spMk id="25" creationId="{EFD94661-01A9-72FA-7284-AAF67E33D105}"/>
          </ac:spMkLst>
        </pc:spChg>
        <pc:spChg chg="del">
          <ac:chgData name="Sitao Cheng" userId="d27f3e87-6da3-475a-80db-675ea13afc63" providerId="ADAL" clId="{A6B66234-2851-43B7-BCF9-3F6628B20E3B}" dt="2024-03-19T15:11:29.366" v="1449" actId="478"/>
          <ac:spMkLst>
            <pc:docMk/>
            <pc:sldMk cId="3435678651" sldId="544"/>
            <ac:spMk id="26" creationId="{34281BA5-F0E6-D2BF-A672-6F45EE356447}"/>
          </ac:spMkLst>
        </pc:spChg>
        <pc:spChg chg="del">
          <ac:chgData name="Sitao Cheng" userId="d27f3e87-6da3-475a-80db-675ea13afc63" providerId="ADAL" clId="{A6B66234-2851-43B7-BCF9-3F6628B20E3B}" dt="2024-03-19T15:11:29.366" v="1449" actId="478"/>
          <ac:spMkLst>
            <pc:docMk/>
            <pc:sldMk cId="3435678651" sldId="544"/>
            <ac:spMk id="30" creationId="{8278AE5A-1324-A925-0D94-7EEDD4C2C706}"/>
          </ac:spMkLst>
        </pc:spChg>
        <pc:spChg chg="del">
          <ac:chgData name="Sitao Cheng" userId="d27f3e87-6da3-475a-80db-675ea13afc63" providerId="ADAL" clId="{A6B66234-2851-43B7-BCF9-3F6628B20E3B}" dt="2024-03-19T15:11:29.366" v="1449" actId="478"/>
          <ac:spMkLst>
            <pc:docMk/>
            <pc:sldMk cId="3435678651" sldId="544"/>
            <ac:spMk id="32" creationId="{68A9EEF9-FFAC-F6D0-AC20-FB868E1F40CB}"/>
          </ac:spMkLst>
        </pc:spChg>
        <pc:spChg chg="del">
          <ac:chgData name="Sitao Cheng" userId="d27f3e87-6da3-475a-80db-675ea13afc63" providerId="ADAL" clId="{A6B66234-2851-43B7-BCF9-3F6628B20E3B}" dt="2024-03-19T15:11:29.366" v="1449" actId="478"/>
          <ac:spMkLst>
            <pc:docMk/>
            <pc:sldMk cId="3435678651" sldId="544"/>
            <ac:spMk id="33" creationId="{ED0244EA-8CF7-E670-7A61-889D93B88D9A}"/>
          </ac:spMkLst>
        </pc:spChg>
        <pc:spChg chg="del">
          <ac:chgData name="Sitao Cheng" userId="d27f3e87-6da3-475a-80db-675ea13afc63" providerId="ADAL" clId="{A6B66234-2851-43B7-BCF9-3F6628B20E3B}" dt="2024-03-19T15:11:29.366" v="1449" actId="478"/>
          <ac:spMkLst>
            <pc:docMk/>
            <pc:sldMk cId="3435678651" sldId="544"/>
            <ac:spMk id="34" creationId="{D8EBEE75-957A-D0DA-883E-605EEAADD232}"/>
          </ac:spMkLst>
        </pc:spChg>
        <pc:spChg chg="mod">
          <ac:chgData name="Sitao Cheng" userId="d27f3e87-6da3-475a-80db-675ea13afc63" providerId="ADAL" clId="{A6B66234-2851-43B7-BCF9-3F6628B20E3B}" dt="2024-03-19T15:15:14.584" v="1586" actId="1076"/>
          <ac:spMkLst>
            <pc:docMk/>
            <pc:sldMk cId="3435678651" sldId="544"/>
            <ac:spMk id="36" creationId="{9DA4A74E-E0D5-7707-C2DD-7EC9C4C48BD4}"/>
          </ac:spMkLst>
        </pc:spChg>
        <pc:spChg chg="del">
          <ac:chgData name="Sitao Cheng" userId="d27f3e87-6da3-475a-80db-675ea13afc63" providerId="ADAL" clId="{A6B66234-2851-43B7-BCF9-3F6628B20E3B}" dt="2024-03-19T15:11:29.366" v="1449" actId="478"/>
          <ac:spMkLst>
            <pc:docMk/>
            <pc:sldMk cId="3435678651" sldId="544"/>
            <ac:spMk id="37" creationId="{079A4F5A-1D11-24DC-2D1E-A7685446B0A1}"/>
          </ac:spMkLst>
        </pc:spChg>
        <pc:grpChg chg="mod">
          <ac:chgData name="Sitao Cheng" userId="d27f3e87-6da3-475a-80db-675ea13afc63" providerId="ADAL" clId="{A6B66234-2851-43B7-BCF9-3F6628B20E3B}" dt="2024-03-19T15:15:12.312" v="1585" actId="1076"/>
          <ac:grpSpMkLst>
            <pc:docMk/>
            <pc:sldMk cId="3435678651" sldId="544"/>
            <ac:grpSpMk id="11" creationId="{3B053411-1253-A72C-3D30-BBBDC0A44B5C}"/>
          </ac:grpSpMkLst>
        </pc:grpChg>
        <pc:grpChg chg="mod">
          <ac:chgData name="Sitao Cheng" userId="d27f3e87-6da3-475a-80db-675ea13afc63" providerId="ADAL" clId="{A6B66234-2851-43B7-BCF9-3F6628B20E3B}" dt="2024-03-19T15:12:51.749" v="1478" actId="1035"/>
          <ac:grpSpMkLst>
            <pc:docMk/>
            <pc:sldMk cId="3435678651" sldId="544"/>
            <ac:grpSpMk id="14" creationId="{8CDE9B46-5C39-787D-D235-1387317BC811}"/>
          </ac:grpSpMkLst>
        </pc:grpChg>
        <pc:picChg chg="mod">
          <ac:chgData name="Sitao Cheng" userId="d27f3e87-6da3-475a-80db-675ea13afc63" providerId="ADAL" clId="{A6B66234-2851-43B7-BCF9-3F6628B20E3B}" dt="2024-03-19T15:15:08.877" v="1584" actId="1076"/>
          <ac:picMkLst>
            <pc:docMk/>
            <pc:sldMk cId="3435678651" sldId="544"/>
            <ac:picMk id="13" creationId="{BF9E3BB3-EF8E-0521-9C59-E4087F28196F}"/>
          </ac:picMkLst>
        </pc:picChg>
        <pc:cxnChg chg="mod">
          <ac:chgData name="Sitao Cheng" userId="d27f3e87-6da3-475a-80db-675ea13afc63" providerId="ADAL" clId="{A6B66234-2851-43B7-BCF9-3F6628B20E3B}" dt="2024-03-19T15:17:45.158" v="1851" actId="1038"/>
          <ac:cxnSpMkLst>
            <pc:docMk/>
            <pc:sldMk cId="3435678651" sldId="544"/>
            <ac:cxnSpMk id="16" creationId="{5C906673-04EB-FAF5-10EC-E3278E6B60AE}"/>
          </ac:cxnSpMkLst>
        </pc:cxnChg>
        <pc:cxnChg chg="mod">
          <ac:chgData name="Sitao Cheng" userId="d27f3e87-6da3-475a-80db-675ea13afc63" providerId="ADAL" clId="{A6B66234-2851-43B7-BCF9-3F6628B20E3B}" dt="2024-03-19T15:17:45.158" v="1851" actId="1038"/>
          <ac:cxnSpMkLst>
            <pc:docMk/>
            <pc:sldMk cId="3435678651" sldId="544"/>
            <ac:cxnSpMk id="17" creationId="{459F236C-C9DF-879D-B33E-6531D705D5B4}"/>
          </ac:cxnSpMkLst>
        </pc:cxnChg>
        <pc:cxnChg chg="del mod">
          <ac:chgData name="Sitao Cheng" userId="d27f3e87-6da3-475a-80db-675ea13afc63" providerId="ADAL" clId="{A6B66234-2851-43B7-BCF9-3F6628B20E3B}" dt="2024-03-19T15:11:29.366" v="1449" actId="478"/>
          <ac:cxnSpMkLst>
            <pc:docMk/>
            <pc:sldMk cId="3435678651" sldId="544"/>
            <ac:cxnSpMk id="27" creationId="{2BEDDF42-DB87-3C2F-5A09-6F11DBDC3051}"/>
          </ac:cxnSpMkLst>
        </pc:cxnChg>
        <pc:cxnChg chg="del mod">
          <ac:chgData name="Sitao Cheng" userId="d27f3e87-6da3-475a-80db-675ea13afc63" providerId="ADAL" clId="{A6B66234-2851-43B7-BCF9-3F6628B20E3B}" dt="2024-03-19T15:11:29.366" v="1449" actId="478"/>
          <ac:cxnSpMkLst>
            <pc:docMk/>
            <pc:sldMk cId="3435678651" sldId="544"/>
            <ac:cxnSpMk id="28" creationId="{82C620A3-475E-8649-3F54-353E78C81452}"/>
          </ac:cxnSpMkLst>
        </pc:cxnChg>
        <pc:cxnChg chg="del mod">
          <ac:chgData name="Sitao Cheng" userId="d27f3e87-6da3-475a-80db-675ea13afc63" providerId="ADAL" clId="{A6B66234-2851-43B7-BCF9-3F6628B20E3B}" dt="2024-03-19T15:11:29.366" v="1449" actId="478"/>
          <ac:cxnSpMkLst>
            <pc:docMk/>
            <pc:sldMk cId="3435678651" sldId="544"/>
            <ac:cxnSpMk id="29" creationId="{AA6E333C-9D0D-7FA6-116D-93355B97D05E}"/>
          </ac:cxnSpMkLst>
        </pc:cxnChg>
        <pc:cxnChg chg="del mod">
          <ac:chgData name="Sitao Cheng" userId="d27f3e87-6da3-475a-80db-675ea13afc63" providerId="ADAL" clId="{A6B66234-2851-43B7-BCF9-3F6628B20E3B}" dt="2024-03-19T15:11:29.366" v="1449" actId="478"/>
          <ac:cxnSpMkLst>
            <pc:docMk/>
            <pc:sldMk cId="3435678651" sldId="544"/>
            <ac:cxnSpMk id="31" creationId="{38C17656-06C2-5E98-6D07-D81BADDE16E6}"/>
          </ac:cxnSpMkLst>
        </pc:cxnChg>
        <pc:cxnChg chg="mod">
          <ac:chgData name="Sitao Cheng" userId="d27f3e87-6da3-475a-80db-675ea13afc63" providerId="ADAL" clId="{A6B66234-2851-43B7-BCF9-3F6628B20E3B}" dt="2024-03-19T15:14:46.119" v="1574" actId="1076"/>
          <ac:cxnSpMkLst>
            <pc:docMk/>
            <pc:sldMk cId="3435678651" sldId="544"/>
            <ac:cxnSpMk id="35" creationId="{450A67E9-A2EC-842F-27B2-EC132009ED47}"/>
          </ac:cxnSpMkLst>
        </pc:cxnChg>
      </pc:sldChg>
      <pc:sldChg chg="modSp add mod">
        <pc:chgData name="Sitao Cheng" userId="d27f3e87-6da3-475a-80db-675ea13afc63" providerId="ADAL" clId="{A6B66234-2851-43B7-BCF9-3F6628B20E3B}" dt="2024-03-19T15:23:19.738" v="2012" actId="1076"/>
        <pc:sldMkLst>
          <pc:docMk/>
          <pc:sldMk cId="90117494" sldId="545"/>
        </pc:sldMkLst>
        <pc:spChg chg="mod">
          <ac:chgData name="Sitao Cheng" userId="d27f3e87-6da3-475a-80db-675ea13afc63" providerId="ADAL" clId="{A6B66234-2851-43B7-BCF9-3F6628B20E3B}" dt="2024-03-19T15:23:19.738" v="2012" actId="1076"/>
          <ac:spMkLst>
            <pc:docMk/>
            <pc:sldMk cId="90117494" sldId="545"/>
            <ac:spMk id="2" creationId="{00000000-0000-0000-0000-000000000000}"/>
          </ac:spMkLst>
        </pc:spChg>
      </pc:sldChg>
      <pc:sldChg chg="add del">
        <pc:chgData name="Sitao Cheng" userId="d27f3e87-6da3-475a-80db-675ea13afc63" providerId="ADAL" clId="{A6B66234-2851-43B7-BCF9-3F6628B20E3B}" dt="2024-03-19T15:19:36.570" v="1871" actId="47"/>
        <pc:sldMkLst>
          <pc:docMk/>
          <pc:sldMk cId="415490087" sldId="545"/>
        </pc:sldMkLst>
      </pc:sldChg>
      <pc:sldChg chg="modSp add mod">
        <pc:chgData name="Sitao Cheng" userId="d27f3e87-6da3-475a-80db-675ea13afc63" providerId="ADAL" clId="{A6B66234-2851-43B7-BCF9-3F6628B20E3B}" dt="2024-03-19T15:26:48.425" v="2371" actId="404"/>
        <pc:sldMkLst>
          <pc:docMk/>
          <pc:sldMk cId="2392700048" sldId="546"/>
        </pc:sldMkLst>
        <pc:spChg chg="mod">
          <ac:chgData name="Sitao Cheng" userId="d27f3e87-6da3-475a-80db-675ea13afc63" providerId="ADAL" clId="{A6B66234-2851-43B7-BCF9-3F6628B20E3B}" dt="2024-03-19T15:26:48.425" v="2371" actId="404"/>
          <ac:spMkLst>
            <pc:docMk/>
            <pc:sldMk cId="2392700048" sldId="546"/>
            <ac:spMk id="5" creationId="{9DF9E159-46D7-4167-B02D-79CB59686F97}"/>
          </ac:spMkLst>
        </pc:spChg>
      </pc:sldChg>
      <pc:sldChg chg="add del">
        <pc:chgData name="Sitao Cheng" userId="d27f3e87-6da3-475a-80db-675ea13afc63" providerId="ADAL" clId="{A6B66234-2851-43B7-BCF9-3F6628B20E3B}" dt="2024-03-19T15:19:22.931" v="1869"/>
        <pc:sldMkLst>
          <pc:docMk/>
          <pc:sldMk cId="3200818901" sldId="546"/>
        </pc:sldMkLst>
      </pc:sldChg>
      <pc:sldChg chg="add">
        <pc:chgData name="Sitao Cheng" userId="d27f3e87-6da3-475a-80db-675ea13afc63" providerId="ADAL" clId="{A6B66234-2851-43B7-BCF9-3F6628B20E3B}" dt="2024-03-19T15:27:40.566" v="2372"/>
        <pc:sldMkLst>
          <pc:docMk/>
          <pc:sldMk cId="4071535506" sldId="547"/>
        </pc:sldMkLst>
      </pc:sldChg>
      <pc:sldChg chg="add">
        <pc:chgData name="Sitao Cheng" userId="d27f3e87-6da3-475a-80db-675ea13afc63" providerId="ADAL" clId="{A6B66234-2851-43B7-BCF9-3F6628B20E3B}" dt="2024-03-19T15:27:40.566" v="2372"/>
        <pc:sldMkLst>
          <pc:docMk/>
          <pc:sldMk cId="2011920614" sldId="548"/>
        </pc:sldMkLst>
      </pc:sldChg>
      <pc:sldChg chg="add">
        <pc:chgData name="Sitao Cheng" userId="d27f3e87-6da3-475a-80db-675ea13afc63" providerId="ADAL" clId="{A6B66234-2851-43B7-BCF9-3F6628B20E3B}" dt="2024-03-19T15:27:40.566" v="2372"/>
        <pc:sldMkLst>
          <pc:docMk/>
          <pc:sldMk cId="777243206" sldId="549"/>
        </pc:sldMkLst>
      </pc:sldChg>
    </pc:docChg>
  </pc:docChgLst>
  <pc:docChgLst>
    <pc:chgData name="Sitao Cheng (FESCO Adecco Human Resources)" userId="d27f3e87-6da3-475a-80db-675ea13afc63" providerId="ADAL" clId="{A6B66234-2851-43B7-BCF9-3F6628B20E3B}"/>
    <pc:docChg chg="undo custSel addSld delSld modSld modSection">
      <pc:chgData name="Sitao Cheng (FESCO Adecco Human Resources)" userId="d27f3e87-6da3-475a-80db-675ea13afc63" providerId="ADAL" clId="{A6B66234-2851-43B7-BCF9-3F6628B20E3B}" dt="2024-03-22T04:11:04.280" v="7703" actId="20577"/>
      <pc:docMkLst>
        <pc:docMk/>
      </pc:docMkLst>
      <pc:sldChg chg="modSp mod">
        <pc:chgData name="Sitao Cheng (FESCO Adecco Human Resources)" userId="d27f3e87-6da3-475a-80db-675ea13afc63" providerId="ADAL" clId="{A6B66234-2851-43B7-BCF9-3F6628B20E3B}" dt="2024-03-22T03:08:07.546" v="6925" actId="27636"/>
        <pc:sldMkLst>
          <pc:docMk/>
          <pc:sldMk cId="0" sldId="256"/>
        </pc:sldMkLst>
        <pc:spChg chg="mod">
          <ac:chgData name="Sitao Cheng (FESCO Adecco Human Resources)" userId="d27f3e87-6da3-475a-80db-675ea13afc63" providerId="ADAL" clId="{A6B66234-2851-43B7-BCF9-3F6628B20E3B}" dt="2024-03-16T11:31:51.297" v="49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Sitao Cheng (FESCO Adecco Human Resources)" userId="d27f3e87-6da3-475a-80db-675ea13afc63" providerId="ADAL" clId="{A6B66234-2851-43B7-BCF9-3F6628B20E3B}" dt="2024-03-22T03:08:07.546" v="6925" actId="27636"/>
          <ac:spMkLst>
            <pc:docMk/>
            <pc:sldMk cId="0" sldId="256"/>
            <ac:spMk id="3" creationId="{00000000-0000-0000-0000-000000000000}"/>
          </ac:spMkLst>
        </pc:spChg>
      </pc:sldChg>
      <pc:sldChg chg="modNotesTx">
        <pc:chgData name="Sitao Cheng (FESCO Adecco Human Resources)" userId="d27f3e87-6da3-475a-80db-675ea13afc63" providerId="ADAL" clId="{A6B66234-2851-43B7-BCF9-3F6628B20E3B}" dt="2024-03-21T05:29:55.134" v="4086" actId="20577"/>
        <pc:sldMkLst>
          <pc:docMk/>
          <pc:sldMk cId="1777001879" sldId="292"/>
        </pc:sldMkLst>
      </pc:sldChg>
      <pc:sldChg chg="modNotesTx">
        <pc:chgData name="Sitao Cheng (FESCO Adecco Human Resources)" userId="d27f3e87-6da3-475a-80db-675ea13afc63" providerId="ADAL" clId="{A6B66234-2851-43B7-BCF9-3F6628B20E3B}" dt="2024-03-21T05:29:58.896" v="4087" actId="20577"/>
        <pc:sldMkLst>
          <pc:docMk/>
          <pc:sldMk cId="4273307291" sldId="298"/>
        </pc:sldMkLst>
      </pc:sldChg>
      <pc:sldChg chg="modNotesTx">
        <pc:chgData name="Sitao Cheng (FESCO Adecco Human Resources)" userId="d27f3e87-6da3-475a-80db-675ea13afc63" providerId="ADAL" clId="{A6B66234-2851-43B7-BCF9-3F6628B20E3B}" dt="2024-03-21T05:30:07.660" v="4090" actId="20577"/>
        <pc:sldMkLst>
          <pc:docMk/>
          <pc:sldMk cId="3942808997" sldId="300"/>
        </pc:sldMkLst>
      </pc:sldChg>
      <pc:sldChg chg="modNotesTx">
        <pc:chgData name="Sitao Cheng (FESCO Adecco Human Resources)" userId="d27f3e87-6da3-475a-80db-675ea13afc63" providerId="ADAL" clId="{A6B66234-2851-43B7-BCF9-3F6628B20E3B}" dt="2024-03-21T05:30:04.672" v="4089" actId="20577"/>
        <pc:sldMkLst>
          <pc:docMk/>
          <pc:sldMk cId="542854501" sldId="301"/>
        </pc:sldMkLst>
      </pc:sldChg>
      <pc:sldChg chg="modNotesTx">
        <pc:chgData name="Sitao Cheng (FESCO Adecco Human Resources)" userId="d27f3e87-6da3-475a-80db-675ea13afc63" providerId="ADAL" clId="{A6B66234-2851-43B7-BCF9-3F6628B20E3B}" dt="2024-03-21T05:30:01.839" v="4088" actId="20577"/>
        <pc:sldMkLst>
          <pc:docMk/>
          <pc:sldMk cId="3021395164" sldId="302"/>
        </pc:sldMkLst>
      </pc:sldChg>
      <pc:sldChg chg="modNotesTx">
        <pc:chgData name="Sitao Cheng (FESCO Adecco Human Resources)" userId="d27f3e87-6da3-475a-80db-675ea13afc63" providerId="ADAL" clId="{A6B66234-2851-43B7-BCF9-3F6628B20E3B}" dt="2024-03-21T05:29:53.150" v="4085" actId="20577"/>
        <pc:sldMkLst>
          <pc:docMk/>
          <pc:sldMk cId="3744466591" sldId="308"/>
        </pc:sldMkLst>
      </pc:sldChg>
      <pc:sldChg chg="modNotesTx">
        <pc:chgData name="Sitao Cheng (FESCO Adecco Human Resources)" userId="d27f3e87-6da3-475a-80db-675ea13afc63" providerId="ADAL" clId="{A6B66234-2851-43B7-BCF9-3F6628B20E3B}" dt="2024-03-21T05:30:10.768" v="4091" actId="20577"/>
        <pc:sldMkLst>
          <pc:docMk/>
          <pc:sldMk cId="2619737143" sldId="310"/>
        </pc:sldMkLst>
      </pc:sldChg>
      <pc:sldChg chg="delSp modSp add del mod">
        <pc:chgData name="Sitao Cheng (FESCO Adecco Human Resources)" userId="d27f3e87-6da3-475a-80db-675ea13afc63" providerId="ADAL" clId="{A6B66234-2851-43B7-BCF9-3F6628B20E3B}" dt="2024-03-21T14:52:32.687" v="6552" actId="14100"/>
        <pc:sldMkLst>
          <pc:docMk/>
          <pc:sldMk cId="2205574588" sldId="509"/>
        </pc:sldMkLst>
        <pc:spChg chg="mod">
          <ac:chgData name="Sitao Cheng (FESCO Adecco Human Resources)" userId="d27f3e87-6da3-475a-80db-675ea13afc63" providerId="ADAL" clId="{A6B66234-2851-43B7-BCF9-3F6628B20E3B}" dt="2024-03-21T14:52:16.646" v="6543" actId="404"/>
          <ac:spMkLst>
            <pc:docMk/>
            <pc:sldMk cId="2205574588" sldId="509"/>
            <ac:spMk id="5" creationId="{00000000-0000-0000-0000-000000000000}"/>
          </ac:spMkLst>
        </pc:spChg>
        <pc:spChg chg="del">
          <ac:chgData name="Sitao Cheng (FESCO Adecco Human Resources)" userId="d27f3e87-6da3-475a-80db-675ea13afc63" providerId="ADAL" clId="{A6B66234-2851-43B7-BCF9-3F6628B20E3B}" dt="2024-03-21T14:52:21.399" v="6544" actId="478"/>
          <ac:spMkLst>
            <pc:docMk/>
            <pc:sldMk cId="2205574588" sldId="509"/>
            <ac:spMk id="6" creationId="{9B3D3B58-A148-FEE2-A535-DEF622A01F08}"/>
          </ac:spMkLst>
        </pc:spChg>
        <pc:spChg chg="mod">
          <ac:chgData name="Sitao Cheng (FESCO Adecco Human Resources)" userId="d27f3e87-6da3-475a-80db-675ea13afc63" providerId="ADAL" clId="{A6B66234-2851-43B7-BCF9-3F6628B20E3B}" dt="2024-03-21T14:52:30.549" v="6551" actId="1076"/>
          <ac:spMkLst>
            <pc:docMk/>
            <pc:sldMk cId="2205574588" sldId="509"/>
            <ac:spMk id="16" creationId="{D00A9666-DBB1-584C-BD74-61AEAC6A80CE}"/>
          </ac:spMkLst>
        </pc:spChg>
        <pc:cxnChg chg="mod">
          <ac:chgData name="Sitao Cheng (FESCO Adecco Human Resources)" userId="d27f3e87-6da3-475a-80db-675ea13afc63" providerId="ADAL" clId="{A6B66234-2851-43B7-BCF9-3F6628B20E3B}" dt="2024-03-21T14:52:32.687" v="6552" actId="14100"/>
          <ac:cxnSpMkLst>
            <pc:docMk/>
            <pc:sldMk cId="2205574588" sldId="509"/>
            <ac:cxnSpMk id="17" creationId="{1BCB1538-1F2E-69B9-E569-DFC402584D90}"/>
          </ac:cxnSpMkLst>
        </pc:cxnChg>
      </pc:sldChg>
      <pc:sldChg chg="modSp mod">
        <pc:chgData name="Sitao Cheng (FESCO Adecco Human Resources)" userId="d27f3e87-6da3-475a-80db-675ea13afc63" providerId="ADAL" clId="{A6B66234-2851-43B7-BCF9-3F6628B20E3B}" dt="2024-03-16T11:43:40.803" v="508" actId="1076"/>
        <pc:sldMkLst>
          <pc:docMk/>
          <pc:sldMk cId="2694291552" sldId="510"/>
        </pc:sldMkLst>
        <pc:spChg chg="mod">
          <ac:chgData name="Sitao Cheng (FESCO Adecco Human Resources)" userId="d27f3e87-6da3-475a-80db-675ea13afc63" providerId="ADAL" clId="{A6B66234-2851-43B7-BCF9-3F6628B20E3B}" dt="2024-03-16T11:34:47.327" v="315" actId="113"/>
          <ac:spMkLst>
            <pc:docMk/>
            <pc:sldMk cId="2694291552" sldId="510"/>
            <ac:spMk id="2" creationId="{00000000-0000-0000-0000-000000000000}"/>
          </ac:spMkLst>
        </pc:spChg>
        <pc:spChg chg="mod">
          <ac:chgData name="Sitao Cheng (FESCO Adecco Human Resources)" userId="d27f3e87-6da3-475a-80db-675ea13afc63" providerId="ADAL" clId="{A6B66234-2851-43B7-BCF9-3F6628B20E3B}" dt="2024-03-16T11:33:42.219" v="120" actId="20577"/>
          <ac:spMkLst>
            <pc:docMk/>
            <pc:sldMk cId="2694291552" sldId="510"/>
            <ac:spMk id="5" creationId="{00000000-0000-0000-0000-000000000000}"/>
          </ac:spMkLst>
        </pc:spChg>
        <pc:spChg chg="mod">
          <ac:chgData name="Sitao Cheng (FESCO Adecco Human Resources)" userId="d27f3e87-6da3-475a-80db-675ea13afc63" providerId="ADAL" clId="{A6B66234-2851-43B7-BCF9-3F6628B20E3B}" dt="2024-03-16T11:43:38.386" v="507" actId="1076"/>
          <ac:spMkLst>
            <pc:docMk/>
            <pc:sldMk cId="2694291552" sldId="510"/>
            <ac:spMk id="6" creationId="{29201C4A-2F75-06D0-F47E-2286AD4B14DF}"/>
          </ac:spMkLst>
        </pc:spChg>
        <pc:spChg chg="mod">
          <ac:chgData name="Sitao Cheng (FESCO Adecco Human Resources)" userId="d27f3e87-6da3-475a-80db-675ea13afc63" providerId="ADAL" clId="{A6B66234-2851-43B7-BCF9-3F6628B20E3B}" dt="2024-03-16T11:36:57.347" v="363" actId="1076"/>
          <ac:spMkLst>
            <pc:docMk/>
            <pc:sldMk cId="2694291552" sldId="510"/>
            <ac:spMk id="7" creationId="{314632FA-DA86-05CD-D294-353B312173AB}"/>
          </ac:spMkLst>
        </pc:spChg>
        <pc:spChg chg="mod">
          <ac:chgData name="Sitao Cheng (FESCO Adecco Human Resources)" userId="d27f3e87-6da3-475a-80db-675ea13afc63" providerId="ADAL" clId="{A6B66234-2851-43B7-BCF9-3F6628B20E3B}" dt="2024-03-16T11:35:01.842" v="316" actId="20577"/>
          <ac:spMkLst>
            <pc:docMk/>
            <pc:sldMk cId="2694291552" sldId="510"/>
            <ac:spMk id="12" creationId="{B3D4CE8C-EBFA-9B18-57B2-65A8865ABADC}"/>
          </ac:spMkLst>
        </pc:spChg>
        <pc:spChg chg="mod">
          <ac:chgData name="Sitao Cheng (FESCO Adecco Human Resources)" userId="d27f3e87-6da3-475a-80db-675ea13afc63" providerId="ADAL" clId="{A6B66234-2851-43B7-BCF9-3F6628B20E3B}" dt="2024-03-16T11:43:33.344" v="506" actId="1037"/>
          <ac:spMkLst>
            <pc:docMk/>
            <pc:sldMk cId="2694291552" sldId="510"/>
            <ac:spMk id="21" creationId="{14D10703-6DC0-3E7C-FE40-DCA8755B5E6E}"/>
          </ac:spMkLst>
        </pc:spChg>
        <pc:spChg chg="mod">
          <ac:chgData name="Sitao Cheng (FESCO Adecco Human Resources)" userId="d27f3e87-6da3-475a-80db-675ea13afc63" providerId="ADAL" clId="{A6B66234-2851-43B7-BCF9-3F6628B20E3B}" dt="2024-03-16T11:43:33.344" v="506" actId="1037"/>
          <ac:spMkLst>
            <pc:docMk/>
            <pc:sldMk cId="2694291552" sldId="510"/>
            <ac:spMk id="22" creationId="{C9CC1406-E1F9-9DB9-8717-9DBA1D7B6402}"/>
          </ac:spMkLst>
        </pc:spChg>
        <pc:spChg chg="mod">
          <ac:chgData name="Sitao Cheng (FESCO Adecco Human Resources)" userId="d27f3e87-6da3-475a-80db-675ea13afc63" providerId="ADAL" clId="{A6B66234-2851-43B7-BCF9-3F6628B20E3B}" dt="2024-03-16T11:43:33.344" v="506" actId="1037"/>
          <ac:spMkLst>
            <pc:docMk/>
            <pc:sldMk cId="2694291552" sldId="510"/>
            <ac:spMk id="23" creationId="{2EC450F2-2C2C-5CEA-CDF0-DDC714D1366D}"/>
          </ac:spMkLst>
        </pc:spChg>
        <pc:spChg chg="mod">
          <ac:chgData name="Sitao Cheng (FESCO Adecco Human Resources)" userId="d27f3e87-6da3-475a-80db-675ea13afc63" providerId="ADAL" clId="{A6B66234-2851-43B7-BCF9-3F6628B20E3B}" dt="2024-03-16T11:43:33.344" v="506" actId="1037"/>
          <ac:spMkLst>
            <pc:docMk/>
            <pc:sldMk cId="2694291552" sldId="510"/>
            <ac:spMk id="24" creationId="{F38F44E9-2C59-2348-7C97-4C3E24A1252F}"/>
          </ac:spMkLst>
        </pc:spChg>
        <pc:spChg chg="mod">
          <ac:chgData name="Sitao Cheng (FESCO Adecco Human Resources)" userId="d27f3e87-6da3-475a-80db-675ea13afc63" providerId="ADAL" clId="{A6B66234-2851-43B7-BCF9-3F6628B20E3B}" dt="2024-03-16T11:43:40.803" v="508" actId="1076"/>
          <ac:spMkLst>
            <pc:docMk/>
            <pc:sldMk cId="2694291552" sldId="510"/>
            <ac:spMk id="36" creationId="{9DA4A74E-E0D5-7707-C2DD-7EC9C4C48BD4}"/>
          </ac:spMkLst>
        </pc:spChg>
        <pc:grpChg chg="mod">
          <ac:chgData name="Sitao Cheng (FESCO Adecco Human Resources)" userId="d27f3e87-6da3-475a-80db-675ea13afc63" providerId="ADAL" clId="{A6B66234-2851-43B7-BCF9-3F6628B20E3B}" dt="2024-03-16T11:43:33.344" v="506" actId="1037"/>
          <ac:grpSpMkLst>
            <pc:docMk/>
            <pc:sldMk cId="2694291552" sldId="510"/>
            <ac:grpSpMk id="11" creationId="{3B053411-1253-A72C-3D30-BBBDC0A44B5C}"/>
          </ac:grpSpMkLst>
        </pc:grpChg>
        <pc:grpChg chg="mod">
          <ac:chgData name="Sitao Cheng (FESCO Adecco Human Resources)" userId="d27f3e87-6da3-475a-80db-675ea13afc63" providerId="ADAL" clId="{A6B66234-2851-43B7-BCF9-3F6628B20E3B}" dt="2024-03-16T11:43:33.344" v="506" actId="1037"/>
          <ac:grpSpMkLst>
            <pc:docMk/>
            <pc:sldMk cId="2694291552" sldId="510"/>
            <ac:grpSpMk id="14" creationId="{8CDE9B46-5C39-787D-D235-1387317BC811}"/>
          </ac:grpSpMkLst>
        </pc:grpChg>
        <pc:cxnChg chg="mod">
          <ac:chgData name="Sitao Cheng (FESCO Adecco Human Resources)" userId="d27f3e87-6da3-475a-80db-675ea13afc63" providerId="ADAL" clId="{A6B66234-2851-43B7-BCF9-3F6628B20E3B}" dt="2024-03-16T11:43:33.344" v="506" actId="1037"/>
          <ac:cxnSpMkLst>
            <pc:docMk/>
            <pc:sldMk cId="2694291552" sldId="510"/>
            <ac:cxnSpMk id="16" creationId="{5C906673-04EB-FAF5-10EC-E3278E6B60AE}"/>
          </ac:cxnSpMkLst>
        </pc:cxnChg>
        <pc:cxnChg chg="mod">
          <ac:chgData name="Sitao Cheng (FESCO Adecco Human Resources)" userId="d27f3e87-6da3-475a-80db-675ea13afc63" providerId="ADAL" clId="{A6B66234-2851-43B7-BCF9-3F6628B20E3B}" dt="2024-03-16T11:43:33.344" v="506" actId="1037"/>
          <ac:cxnSpMkLst>
            <pc:docMk/>
            <pc:sldMk cId="2694291552" sldId="510"/>
            <ac:cxnSpMk id="17" creationId="{459F236C-C9DF-879D-B33E-6531D705D5B4}"/>
          </ac:cxnSpMkLst>
        </pc:cxnChg>
        <pc:cxnChg chg="mod">
          <ac:chgData name="Sitao Cheng (FESCO Adecco Human Resources)" userId="d27f3e87-6da3-475a-80db-675ea13afc63" providerId="ADAL" clId="{A6B66234-2851-43B7-BCF9-3F6628B20E3B}" dt="2024-03-16T11:43:33.344" v="506" actId="1037"/>
          <ac:cxnSpMkLst>
            <pc:docMk/>
            <pc:sldMk cId="2694291552" sldId="510"/>
            <ac:cxnSpMk id="35" creationId="{450A67E9-A2EC-842F-27B2-EC132009ED47}"/>
          </ac:cxnSpMkLst>
        </pc:cxnChg>
      </pc:sldChg>
      <pc:sldChg chg="modSp mod">
        <pc:chgData name="Sitao Cheng (FESCO Adecco Human Resources)" userId="d27f3e87-6da3-475a-80db-675ea13afc63" providerId="ADAL" clId="{A6B66234-2851-43B7-BCF9-3F6628B20E3B}" dt="2024-03-16T11:32:53.996" v="114" actId="113"/>
        <pc:sldMkLst>
          <pc:docMk/>
          <pc:sldMk cId="1123280850" sldId="514"/>
        </pc:sldMkLst>
        <pc:spChg chg="mod">
          <ac:chgData name="Sitao Cheng (FESCO Adecco Human Resources)" userId="d27f3e87-6da3-475a-80db-675ea13afc63" providerId="ADAL" clId="{A6B66234-2851-43B7-BCF9-3F6628B20E3B}" dt="2024-03-16T11:32:53.996" v="114" actId="113"/>
          <ac:spMkLst>
            <pc:docMk/>
            <pc:sldMk cId="1123280850" sldId="514"/>
            <ac:spMk id="2" creationId="{00000000-0000-0000-0000-000000000000}"/>
          </ac:spMkLst>
        </pc:spChg>
      </pc:sldChg>
      <pc:sldChg chg="delSp modSp mod">
        <pc:chgData name="Sitao Cheng (FESCO Adecco Human Resources)" userId="d27f3e87-6da3-475a-80db-675ea13afc63" providerId="ADAL" clId="{A6B66234-2851-43B7-BCF9-3F6628B20E3B}" dt="2024-03-21T14:57:16.232" v="6696" actId="108"/>
        <pc:sldMkLst>
          <pc:docMk/>
          <pc:sldMk cId="2940604107" sldId="515"/>
        </pc:sldMkLst>
        <pc:spChg chg="mod">
          <ac:chgData name="Sitao Cheng (FESCO Adecco Human Resources)" userId="d27f3e87-6da3-475a-80db-675ea13afc63" providerId="ADAL" clId="{A6B66234-2851-43B7-BCF9-3F6628B20E3B}" dt="2024-03-21T14:55:49.997" v="6676" actId="14100"/>
          <ac:spMkLst>
            <pc:docMk/>
            <pc:sldMk cId="2940604107" sldId="515"/>
            <ac:spMk id="2" creationId="{00000000-0000-0000-0000-000000000000}"/>
          </ac:spMkLst>
        </pc:spChg>
        <pc:spChg chg="mod">
          <ac:chgData name="Sitao Cheng (FESCO Adecco Human Resources)" userId="d27f3e87-6da3-475a-80db-675ea13afc63" providerId="ADAL" clId="{A6B66234-2851-43B7-BCF9-3F6628B20E3B}" dt="2024-03-21T14:53:09.854" v="6640" actId="404"/>
          <ac:spMkLst>
            <pc:docMk/>
            <pc:sldMk cId="2940604107" sldId="515"/>
            <ac:spMk id="5" creationId="{00000000-0000-0000-0000-000000000000}"/>
          </ac:spMkLst>
        </pc:spChg>
        <pc:spChg chg="del">
          <ac:chgData name="Sitao Cheng (FESCO Adecco Human Resources)" userId="d27f3e87-6da3-475a-80db-675ea13afc63" providerId="ADAL" clId="{A6B66234-2851-43B7-BCF9-3F6628B20E3B}" dt="2024-03-21T14:53:12.401" v="6641" actId="478"/>
          <ac:spMkLst>
            <pc:docMk/>
            <pc:sldMk cId="2940604107" sldId="515"/>
            <ac:spMk id="8" creationId="{2A98FE22-2650-4DF7-59CD-C969FCCACE31}"/>
          </ac:spMkLst>
        </pc:spChg>
        <pc:spChg chg="mod">
          <ac:chgData name="Sitao Cheng (FESCO Adecco Human Resources)" userId="d27f3e87-6da3-475a-80db-675ea13afc63" providerId="ADAL" clId="{A6B66234-2851-43B7-BCF9-3F6628B20E3B}" dt="2024-03-21T14:57:13.055" v="6694" actId="108"/>
          <ac:spMkLst>
            <pc:docMk/>
            <pc:sldMk cId="2940604107" sldId="515"/>
            <ac:spMk id="32" creationId="{5C99C71E-5E3D-D3F2-BBCF-73511A72A0AF}"/>
          </ac:spMkLst>
        </pc:spChg>
        <pc:spChg chg="mod">
          <ac:chgData name="Sitao Cheng (FESCO Adecco Human Resources)" userId="d27f3e87-6da3-475a-80db-675ea13afc63" providerId="ADAL" clId="{A6B66234-2851-43B7-BCF9-3F6628B20E3B}" dt="2024-03-21T14:54:34.349" v="6669" actId="404"/>
          <ac:spMkLst>
            <pc:docMk/>
            <pc:sldMk cId="2940604107" sldId="515"/>
            <ac:spMk id="48" creationId="{F4D7B90E-DAE6-FF50-FA03-F586CFCF30C4}"/>
          </ac:spMkLst>
        </pc:spChg>
        <pc:spChg chg="mod">
          <ac:chgData name="Sitao Cheng (FESCO Adecco Human Resources)" userId="d27f3e87-6da3-475a-80db-675ea13afc63" providerId="ADAL" clId="{A6B66234-2851-43B7-BCF9-3F6628B20E3B}" dt="2024-03-21T14:54:48.672" v="6670" actId="1076"/>
          <ac:spMkLst>
            <pc:docMk/>
            <pc:sldMk cId="2940604107" sldId="515"/>
            <ac:spMk id="50" creationId="{EF74DE17-A77F-F7DC-BEAF-7F520290B01A}"/>
          </ac:spMkLst>
        </pc:spChg>
        <pc:spChg chg="mod">
          <ac:chgData name="Sitao Cheng (FESCO Adecco Human Resources)" userId="d27f3e87-6da3-475a-80db-675ea13afc63" providerId="ADAL" clId="{A6B66234-2851-43B7-BCF9-3F6628B20E3B}" dt="2024-03-21T14:54:48.672" v="6670" actId="1076"/>
          <ac:spMkLst>
            <pc:docMk/>
            <pc:sldMk cId="2940604107" sldId="515"/>
            <ac:spMk id="51" creationId="{A30828C8-9C33-86E7-8D5C-6CB0CCFAF994}"/>
          </ac:spMkLst>
        </pc:spChg>
        <pc:spChg chg="mod">
          <ac:chgData name="Sitao Cheng (FESCO Adecco Human Resources)" userId="d27f3e87-6da3-475a-80db-675ea13afc63" providerId="ADAL" clId="{A6B66234-2851-43B7-BCF9-3F6628B20E3B}" dt="2024-03-21T14:54:48.672" v="6670" actId="1076"/>
          <ac:spMkLst>
            <pc:docMk/>
            <pc:sldMk cId="2940604107" sldId="515"/>
            <ac:spMk id="52" creationId="{6E12CCD6-ED3B-EF87-48A0-E555250CA183}"/>
          </ac:spMkLst>
        </pc:spChg>
        <pc:spChg chg="mod">
          <ac:chgData name="Sitao Cheng (FESCO Adecco Human Resources)" userId="d27f3e87-6da3-475a-80db-675ea13afc63" providerId="ADAL" clId="{A6B66234-2851-43B7-BCF9-3F6628B20E3B}" dt="2024-03-21T14:54:48.672" v="6670" actId="1076"/>
          <ac:spMkLst>
            <pc:docMk/>
            <pc:sldMk cId="2940604107" sldId="515"/>
            <ac:spMk id="53" creationId="{285D0F78-8E1B-9B78-8BF1-7C0D4346B41C}"/>
          </ac:spMkLst>
        </pc:spChg>
        <pc:spChg chg="mod">
          <ac:chgData name="Sitao Cheng (FESCO Adecco Human Resources)" userId="d27f3e87-6da3-475a-80db-675ea13afc63" providerId="ADAL" clId="{A6B66234-2851-43B7-BCF9-3F6628B20E3B}" dt="2024-03-21T14:54:34.349" v="6669" actId="404"/>
          <ac:spMkLst>
            <pc:docMk/>
            <pc:sldMk cId="2940604107" sldId="515"/>
            <ac:spMk id="56" creationId="{970CAAA1-CC34-460A-E76A-93000E3686DB}"/>
          </ac:spMkLst>
        </pc:spChg>
        <pc:spChg chg="mod">
          <ac:chgData name="Sitao Cheng (FESCO Adecco Human Resources)" userId="d27f3e87-6da3-475a-80db-675ea13afc63" providerId="ADAL" clId="{A6B66234-2851-43B7-BCF9-3F6628B20E3B}" dt="2024-03-21T14:54:48.672" v="6670" actId="1076"/>
          <ac:spMkLst>
            <pc:docMk/>
            <pc:sldMk cId="2940604107" sldId="515"/>
            <ac:spMk id="57" creationId="{74110368-9D05-2167-226C-6C1D97ECFF9A}"/>
          </ac:spMkLst>
        </pc:spChg>
        <pc:spChg chg="mod">
          <ac:chgData name="Sitao Cheng (FESCO Adecco Human Resources)" userId="d27f3e87-6da3-475a-80db-675ea13afc63" providerId="ADAL" clId="{A6B66234-2851-43B7-BCF9-3F6628B20E3B}" dt="2024-03-21T14:57:16.232" v="6696" actId="108"/>
          <ac:spMkLst>
            <pc:docMk/>
            <pc:sldMk cId="2940604107" sldId="515"/>
            <ac:spMk id="64" creationId="{8AD3942B-F64D-45A8-83D4-A63DE32B17F4}"/>
          </ac:spMkLst>
        </pc:spChg>
        <pc:spChg chg="mod">
          <ac:chgData name="Sitao Cheng (FESCO Adecco Human Resources)" userId="d27f3e87-6da3-475a-80db-675ea13afc63" providerId="ADAL" clId="{A6B66234-2851-43B7-BCF9-3F6628B20E3B}" dt="2024-03-21T14:57:15.653" v="6695" actId="108"/>
          <ac:spMkLst>
            <pc:docMk/>
            <pc:sldMk cId="2940604107" sldId="515"/>
            <ac:spMk id="70" creationId="{D5255B09-A51F-F903-A598-47BC273DE343}"/>
          </ac:spMkLst>
        </pc:spChg>
        <pc:spChg chg="mod">
          <ac:chgData name="Sitao Cheng (FESCO Adecco Human Resources)" userId="d27f3e87-6da3-475a-80db-675ea13afc63" providerId="ADAL" clId="{A6B66234-2851-43B7-BCF9-3F6628B20E3B}" dt="2024-03-21T14:54:48.672" v="6670" actId="1076"/>
          <ac:spMkLst>
            <pc:docMk/>
            <pc:sldMk cId="2940604107" sldId="515"/>
            <ac:spMk id="74" creationId="{67A12C2E-4726-5A44-B6F0-F93B1BEDD15F}"/>
          </ac:spMkLst>
        </pc:spChg>
        <pc:grpChg chg="mod">
          <ac:chgData name="Sitao Cheng (FESCO Adecco Human Resources)" userId="d27f3e87-6da3-475a-80db-675ea13afc63" providerId="ADAL" clId="{A6B66234-2851-43B7-BCF9-3F6628B20E3B}" dt="2024-03-21T14:54:48.672" v="6670" actId="1076"/>
          <ac:grpSpMkLst>
            <pc:docMk/>
            <pc:sldMk cId="2940604107" sldId="515"/>
            <ac:grpSpMk id="45" creationId="{E6585DC7-D312-83FC-8461-70CB0E6B4AAB}"/>
          </ac:grpSpMkLst>
        </pc:grpChg>
        <pc:grpChg chg="mod">
          <ac:chgData name="Sitao Cheng (FESCO Adecco Human Resources)" userId="d27f3e87-6da3-475a-80db-675ea13afc63" providerId="ADAL" clId="{A6B66234-2851-43B7-BCF9-3F6628B20E3B}" dt="2024-03-21T14:54:48.672" v="6670" actId="1076"/>
          <ac:grpSpMkLst>
            <pc:docMk/>
            <pc:sldMk cId="2940604107" sldId="515"/>
            <ac:grpSpMk id="54" creationId="{8F3715B7-9A7C-1B47-1C27-7E41FC3C2042}"/>
          </ac:grpSpMkLst>
        </pc:grpChg>
        <pc:grpChg chg="mod">
          <ac:chgData name="Sitao Cheng (FESCO Adecco Human Resources)" userId="d27f3e87-6da3-475a-80db-675ea13afc63" providerId="ADAL" clId="{A6B66234-2851-43B7-BCF9-3F6628B20E3B}" dt="2024-03-21T14:54:48.672" v="6670" actId="1076"/>
          <ac:grpSpMkLst>
            <pc:docMk/>
            <pc:sldMk cId="2940604107" sldId="515"/>
            <ac:grpSpMk id="62" creationId="{9E905865-3622-C4E6-41BB-4F4BD7B6E9DC}"/>
          </ac:grpSpMkLst>
        </pc:grpChg>
        <pc:grpChg chg="mod">
          <ac:chgData name="Sitao Cheng (FESCO Adecco Human Resources)" userId="d27f3e87-6da3-475a-80db-675ea13afc63" providerId="ADAL" clId="{A6B66234-2851-43B7-BCF9-3F6628B20E3B}" dt="2024-03-21T14:54:48.672" v="6670" actId="1076"/>
          <ac:grpSpMkLst>
            <pc:docMk/>
            <pc:sldMk cId="2940604107" sldId="515"/>
            <ac:grpSpMk id="68" creationId="{7E2CCC20-495F-F97B-042D-D00674441F3D}"/>
          </ac:grpSpMkLst>
        </pc:grpChg>
        <pc:picChg chg="mod">
          <ac:chgData name="Sitao Cheng (FESCO Adecco Human Resources)" userId="d27f3e87-6da3-475a-80db-675ea13afc63" providerId="ADAL" clId="{A6B66234-2851-43B7-BCF9-3F6628B20E3B}" dt="2024-03-21T14:54:48.672" v="6670" actId="1076"/>
          <ac:picMkLst>
            <pc:docMk/>
            <pc:sldMk cId="2940604107" sldId="515"/>
            <ac:picMk id="29" creationId="{B5D81A70-B421-06B1-C116-7A526A978920}"/>
          </ac:picMkLst>
        </pc:picChg>
        <pc:picChg chg="mod">
          <ac:chgData name="Sitao Cheng (FESCO Adecco Human Resources)" userId="d27f3e87-6da3-475a-80db-675ea13afc63" providerId="ADAL" clId="{A6B66234-2851-43B7-BCF9-3F6628B20E3B}" dt="2024-03-21T14:54:48.672" v="6670" actId="1076"/>
          <ac:picMkLst>
            <pc:docMk/>
            <pc:sldMk cId="2940604107" sldId="515"/>
            <ac:picMk id="30" creationId="{F71251EB-5795-478D-D0C2-C23003F2C1A3}"/>
          </ac:picMkLst>
        </pc:picChg>
        <pc:picChg chg="mod">
          <ac:chgData name="Sitao Cheng (FESCO Adecco Human Resources)" userId="d27f3e87-6da3-475a-80db-675ea13afc63" providerId="ADAL" clId="{A6B66234-2851-43B7-BCF9-3F6628B20E3B}" dt="2024-03-21T14:54:48.672" v="6670" actId="1076"/>
          <ac:picMkLst>
            <pc:docMk/>
            <pc:sldMk cId="2940604107" sldId="515"/>
            <ac:picMk id="31" creationId="{848A6A00-3DDE-22ED-06FF-1CA3F69D2EC7}"/>
          </ac:picMkLst>
        </pc:picChg>
        <pc:cxnChg chg="mod">
          <ac:chgData name="Sitao Cheng (FESCO Adecco Human Resources)" userId="d27f3e87-6da3-475a-80db-675ea13afc63" providerId="ADAL" clId="{A6B66234-2851-43B7-BCF9-3F6628B20E3B}" dt="2024-03-21T14:54:48.672" v="6670" actId="1076"/>
          <ac:cxnSpMkLst>
            <pc:docMk/>
            <pc:sldMk cId="2940604107" sldId="515"/>
            <ac:cxnSpMk id="42" creationId="{4C969B6B-A309-20D0-32C8-34EC4FFA92C0}"/>
          </ac:cxnSpMkLst>
        </pc:cxnChg>
        <pc:cxnChg chg="mod">
          <ac:chgData name="Sitao Cheng (FESCO Adecco Human Resources)" userId="d27f3e87-6da3-475a-80db-675ea13afc63" providerId="ADAL" clId="{A6B66234-2851-43B7-BCF9-3F6628B20E3B}" dt="2024-03-21T14:54:48.672" v="6670" actId="1076"/>
          <ac:cxnSpMkLst>
            <pc:docMk/>
            <pc:sldMk cId="2940604107" sldId="515"/>
            <ac:cxnSpMk id="43" creationId="{9CAFDDFA-06BD-E8A1-2C29-3E72613ADF70}"/>
          </ac:cxnSpMkLst>
        </pc:cxnChg>
        <pc:cxnChg chg="mod">
          <ac:chgData name="Sitao Cheng (FESCO Adecco Human Resources)" userId="d27f3e87-6da3-475a-80db-675ea13afc63" providerId="ADAL" clId="{A6B66234-2851-43B7-BCF9-3F6628B20E3B}" dt="2024-03-21T14:54:48.672" v="6670" actId="1076"/>
          <ac:cxnSpMkLst>
            <pc:docMk/>
            <pc:sldMk cId="2940604107" sldId="515"/>
            <ac:cxnSpMk id="44" creationId="{6DB5F0CD-BCE8-6FDB-A248-297CF7AF04DA}"/>
          </ac:cxnSpMkLst>
        </pc:cxnChg>
        <pc:cxnChg chg="mod">
          <ac:chgData name="Sitao Cheng (FESCO Adecco Human Resources)" userId="d27f3e87-6da3-475a-80db-675ea13afc63" providerId="ADAL" clId="{A6B66234-2851-43B7-BCF9-3F6628B20E3B}" dt="2024-03-21T14:54:48.672" v="6670" actId="1076"/>
          <ac:cxnSpMkLst>
            <pc:docMk/>
            <pc:sldMk cId="2940604107" sldId="515"/>
            <ac:cxnSpMk id="49" creationId="{3245BC72-CFB4-4C41-0CAF-9A7761039D0E}"/>
          </ac:cxnSpMkLst>
        </pc:cxnChg>
        <pc:cxnChg chg="mod">
          <ac:chgData name="Sitao Cheng (FESCO Adecco Human Resources)" userId="d27f3e87-6da3-475a-80db-675ea13afc63" providerId="ADAL" clId="{A6B66234-2851-43B7-BCF9-3F6628B20E3B}" dt="2024-03-21T14:54:48.672" v="6670" actId="1076"/>
          <ac:cxnSpMkLst>
            <pc:docMk/>
            <pc:sldMk cId="2940604107" sldId="515"/>
            <ac:cxnSpMk id="58" creationId="{7E9AAC30-83D6-8C3A-428A-A3540FEEA336}"/>
          </ac:cxnSpMkLst>
        </pc:cxnChg>
        <pc:cxnChg chg="mod">
          <ac:chgData name="Sitao Cheng (FESCO Adecco Human Resources)" userId="d27f3e87-6da3-475a-80db-675ea13afc63" providerId="ADAL" clId="{A6B66234-2851-43B7-BCF9-3F6628B20E3B}" dt="2024-03-21T14:54:48.672" v="6670" actId="1076"/>
          <ac:cxnSpMkLst>
            <pc:docMk/>
            <pc:sldMk cId="2940604107" sldId="515"/>
            <ac:cxnSpMk id="60" creationId="{334E5425-7C17-8525-AAF1-A18B3D8FB89D}"/>
          </ac:cxnSpMkLst>
        </pc:cxnChg>
        <pc:cxnChg chg="mod">
          <ac:chgData name="Sitao Cheng (FESCO Adecco Human Resources)" userId="d27f3e87-6da3-475a-80db-675ea13afc63" providerId="ADAL" clId="{A6B66234-2851-43B7-BCF9-3F6628B20E3B}" dt="2024-03-21T14:54:48.672" v="6670" actId="1076"/>
          <ac:cxnSpMkLst>
            <pc:docMk/>
            <pc:sldMk cId="2940604107" sldId="515"/>
            <ac:cxnSpMk id="61" creationId="{D468758D-C34E-D9C1-C081-9003C4FCEB39}"/>
          </ac:cxnSpMkLst>
        </pc:cxnChg>
      </pc:sldChg>
      <pc:sldChg chg="modSp mod">
        <pc:chgData name="Sitao Cheng (FESCO Adecco Human Resources)" userId="d27f3e87-6da3-475a-80db-675ea13afc63" providerId="ADAL" clId="{A6B66234-2851-43B7-BCF9-3F6628B20E3B}" dt="2024-03-21T14:58:05.136" v="6713" actId="1035"/>
        <pc:sldMkLst>
          <pc:docMk/>
          <pc:sldMk cId="1413205960" sldId="516"/>
        </pc:sldMkLst>
        <pc:spChg chg="mod">
          <ac:chgData name="Sitao Cheng (FESCO Adecco Human Resources)" userId="d27f3e87-6da3-475a-80db-675ea13afc63" providerId="ADAL" clId="{A6B66234-2851-43B7-BCF9-3F6628B20E3B}" dt="2024-03-21T14:57:50.333" v="6711" actId="1076"/>
          <ac:spMkLst>
            <pc:docMk/>
            <pc:sldMk cId="1413205960" sldId="516"/>
            <ac:spMk id="2" creationId="{00000000-0000-0000-0000-000000000000}"/>
          </ac:spMkLst>
        </pc:spChg>
        <pc:spChg chg="mod">
          <ac:chgData name="Sitao Cheng (FESCO Adecco Human Resources)" userId="d27f3e87-6da3-475a-80db-675ea13afc63" providerId="ADAL" clId="{A6B66234-2851-43B7-BCF9-3F6628B20E3B}" dt="2024-03-21T14:56:04.302" v="6678" actId="404"/>
          <ac:spMkLst>
            <pc:docMk/>
            <pc:sldMk cId="1413205960" sldId="516"/>
            <ac:spMk id="5" creationId="{00000000-0000-0000-0000-000000000000}"/>
          </ac:spMkLst>
        </pc:spChg>
        <pc:spChg chg="mod">
          <ac:chgData name="Sitao Cheng (FESCO Adecco Human Resources)" userId="d27f3e87-6da3-475a-80db-675ea13afc63" providerId="ADAL" clId="{A6B66234-2851-43B7-BCF9-3F6628B20E3B}" dt="2024-03-21T14:57:30.827" v="6701" actId="404"/>
          <ac:spMkLst>
            <pc:docMk/>
            <pc:sldMk cId="1413205960" sldId="516"/>
            <ac:spMk id="29" creationId="{556315BB-4B2D-5DDE-01FE-A7C8253F8761}"/>
          </ac:spMkLst>
        </pc:spChg>
        <pc:spChg chg="mod">
          <ac:chgData name="Sitao Cheng (FESCO Adecco Human Resources)" userId="d27f3e87-6da3-475a-80db-675ea13afc63" providerId="ADAL" clId="{A6B66234-2851-43B7-BCF9-3F6628B20E3B}" dt="2024-03-21T14:57:30.827" v="6701" actId="404"/>
          <ac:spMkLst>
            <pc:docMk/>
            <pc:sldMk cId="1413205960" sldId="516"/>
            <ac:spMk id="30" creationId="{EBC92141-2D19-D101-7208-0CADDE31F220}"/>
          </ac:spMkLst>
        </pc:spChg>
        <pc:spChg chg="mod">
          <ac:chgData name="Sitao Cheng (FESCO Adecco Human Resources)" userId="d27f3e87-6da3-475a-80db-675ea13afc63" providerId="ADAL" clId="{A6B66234-2851-43B7-BCF9-3F6628B20E3B}" dt="2024-03-21T14:57:30.827" v="6701" actId="404"/>
          <ac:spMkLst>
            <pc:docMk/>
            <pc:sldMk cId="1413205960" sldId="516"/>
            <ac:spMk id="31" creationId="{7862BAE0-17B0-9F2E-5DEE-AE5E814FC619}"/>
          </ac:spMkLst>
        </pc:spChg>
        <pc:spChg chg="mod">
          <ac:chgData name="Sitao Cheng (FESCO Adecco Human Resources)" userId="d27f3e87-6da3-475a-80db-675ea13afc63" providerId="ADAL" clId="{A6B66234-2851-43B7-BCF9-3F6628B20E3B}" dt="2024-03-21T14:57:30.827" v="6701" actId="404"/>
          <ac:spMkLst>
            <pc:docMk/>
            <pc:sldMk cId="1413205960" sldId="516"/>
            <ac:spMk id="32" creationId="{4656B05B-682B-99F3-E14C-C4CAAFEC27E4}"/>
          </ac:spMkLst>
        </pc:spChg>
        <pc:spChg chg="mod">
          <ac:chgData name="Sitao Cheng (FESCO Adecco Human Resources)" userId="d27f3e87-6da3-475a-80db-675ea13afc63" providerId="ADAL" clId="{A6B66234-2851-43B7-BCF9-3F6628B20E3B}" dt="2024-03-21T14:58:05.136" v="6713" actId="1035"/>
          <ac:spMkLst>
            <pc:docMk/>
            <pc:sldMk cId="1413205960" sldId="516"/>
            <ac:spMk id="42" creationId="{D1997BE1-8C67-5A0F-A03D-65D2C9958453}"/>
          </ac:spMkLst>
        </pc:spChg>
        <pc:spChg chg="mod">
          <ac:chgData name="Sitao Cheng (FESCO Adecco Human Resources)" userId="d27f3e87-6da3-475a-80db-675ea13afc63" providerId="ADAL" clId="{A6B66234-2851-43B7-BCF9-3F6628B20E3B}" dt="2024-03-21T14:57:30.827" v="6701" actId="404"/>
          <ac:spMkLst>
            <pc:docMk/>
            <pc:sldMk cId="1413205960" sldId="516"/>
            <ac:spMk id="47" creationId="{77E14E3D-260D-AB17-237E-E9CEC056490E}"/>
          </ac:spMkLst>
        </pc:spChg>
        <pc:spChg chg="mod">
          <ac:chgData name="Sitao Cheng (FESCO Adecco Human Resources)" userId="d27f3e87-6da3-475a-80db-675ea13afc63" providerId="ADAL" clId="{A6B66234-2851-43B7-BCF9-3F6628B20E3B}" dt="2024-03-21T14:57:38.005" v="6704" actId="1076"/>
          <ac:spMkLst>
            <pc:docMk/>
            <pc:sldMk cId="1413205960" sldId="516"/>
            <ac:spMk id="48" creationId="{820F2A63-037D-A033-A1B1-29A9EDDF62BD}"/>
          </ac:spMkLst>
        </pc:spChg>
        <pc:spChg chg="mod">
          <ac:chgData name="Sitao Cheng (FESCO Adecco Human Resources)" userId="d27f3e87-6da3-475a-80db-675ea13afc63" providerId="ADAL" clId="{A6B66234-2851-43B7-BCF9-3F6628B20E3B}" dt="2024-03-21T14:57:30.827" v="6701" actId="404"/>
          <ac:spMkLst>
            <pc:docMk/>
            <pc:sldMk cId="1413205960" sldId="516"/>
            <ac:spMk id="50" creationId="{19321781-FE19-714A-FA8F-32B45F615483}"/>
          </ac:spMkLst>
        </pc:spChg>
        <pc:spChg chg="mod">
          <ac:chgData name="Sitao Cheng (FESCO Adecco Human Resources)" userId="d27f3e87-6da3-475a-80db-675ea13afc63" providerId="ADAL" clId="{A6B66234-2851-43B7-BCF9-3F6628B20E3B}" dt="2024-03-21T14:57:30.827" v="6701" actId="404"/>
          <ac:spMkLst>
            <pc:docMk/>
            <pc:sldMk cId="1413205960" sldId="516"/>
            <ac:spMk id="55" creationId="{BB9B6C9B-C510-5B62-F94D-45AF3FD0F004}"/>
          </ac:spMkLst>
        </pc:spChg>
        <pc:spChg chg="mod">
          <ac:chgData name="Sitao Cheng (FESCO Adecco Human Resources)" userId="d27f3e87-6da3-475a-80db-675ea13afc63" providerId="ADAL" clId="{A6B66234-2851-43B7-BCF9-3F6628B20E3B}" dt="2024-03-21T14:57:30.827" v="6701" actId="404"/>
          <ac:spMkLst>
            <pc:docMk/>
            <pc:sldMk cId="1413205960" sldId="516"/>
            <ac:spMk id="60" creationId="{FD6550CA-4A15-A8FE-742D-83121DF7E73A}"/>
          </ac:spMkLst>
        </pc:spChg>
        <pc:grpChg chg="mod">
          <ac:chgData name="Sitao Cheng (FESCO Adecco Human Resources)" userId="d27f3e87-6da3-475a-80db-675ea13afc63" providerId="ADAL" clId="{A6B66234-2851-43B7-BCF9-3F6628B20E3B}" dt="2024-03-21T14:56:18.991" v="6684" actId="1076"/>
          <ac:grpSpMkLst>
            <pc:docMk/>
            <pc:sldMk cId="1413205960" sldId="516"/>
            <ac:grpSpMk id="58" creationId="{87A1B8C4-0839-208B-3DC6-1A6D6CF891ED}"/>
          </ac:grpSpMkLst>
        </pc:grpChg>
        <pc:picChg chg="mod">
          <ac:chgData name="Sitao Cheng (FESCO Adecco Human Resources)" userId="d27f3e87-6da3-475a-80db-675ea13afc63" providerId="ADAL" clId="{A6B66234-2851-43B7-BCF9-3F6628B20E3B}" dt="2024-03-21T14:56:18.991" v="6684" actId="1076"/>
          <ac:picMkLst>
            <pc:docMk/>
            <pc:sldMk cId="1413205960" sldId="516"/>
            <ac:picMk id="43" creationId="{80F40B5A-42F5-8714-2136-D74037DDDB4D}"/>
          </ac:picMkLst>
        </pc:picChg>
        <pc:picChg chg="mod">
          <ac:chgData name="Sitao Cheng (FESCO Adecco Human Resources)" userId="d27f3e87-6da3-475a-80db-675ea13afc63" providerId="ADAL" clId="{A6B66234-2851-43B7-BCF9-3F6628B20E3B}" dt="2024-03-21T14:56:18.991" v="6684" actId="1076"/>
          <ac:picMkLst>
            <pc:docMk/>
            <pc:sldMk cId="1413205960" sldId="516"/>
            <ac:picMk id="44" creationId="{19867EFB-A87B-0601-1A03-15D26D771CF4}"/>
          </ac:picMkLst>
        </pc:picChg>
        <pc:picChg chg="mod">
          <ac:chgData name="Sitao Cheng (FESCO Adecco Human Resources)" userId="d27f3e87-6da3-475a-80db-675ea13afc63" providerId="ADAL" clId="{A6B66234-2851-43B7-BCF9-3F6628B20E3B}" dt="2024-03-21T14:56:18.991" v="6684" actId="1076"/>
          <ac:picMkLst>
            <pc:docMk/>
            <pc:sldMk cId="1413205960" sldId="516"/>
            <ac:picMk id="45" creationId="{6E2213B2-44B9-DD0F-6C09-DB5130BA877C}"/>
          </ac:picMkLst>
        </pc:picChg>
        <pc:picChg chg="mod">
          <ac:chgData name="Sitao Cheng (FESCO Adecco Human Resources)" userId="d27f3e87-6da3-475a-80db-675ea13afc63" providerId="ADAL" clId="{A6B66234-2851-43B7-BCF9-3F6628B20E3B}" dt="2024-03-21T14:56:18.991" v="6684" actId="1076"/>
          <ac:picMkLst>
            <pc:docMk/>
            <pc:sldMk cId="1413205960" sldId="516"/>
            <ac:picMk id="46" creationId="{F4937835-DD79-5691-DD8A-1E8093695D64}"/>
          </ac:picMkLst>
        </pc:picChg>
        <pc:cxnChg chg="mod">
          <ac:chgData name="Sitao Cheng (FESCO Adecco Human Resources)" userId="d27f3e87-6da3-475a-80db-675ea13afc63" providerId="ADAL" clId="{A6B66234-2851-43B7-BCF9-3F6628B20E3B}" dt="2024-03-21T14:56:18.991" v="6684" actId="1076"/>
          <ac:cxnSpMkLst>
            <pc:docMk/>
            <pc:sldMk cId="1413205960" sldId="516"/>
            <ac:cxnSpMk id="49" creationId="{D3D8DCC2-688B-2AD7-30A3-2B3B61BBC7EB}"/>
          </ac:cxnSpMkLst>
        </pc:cxnChg>
        <pc:cxnChg chg="mod">
          <ac:chgData name="Sitao Cheng (FESCO Adecco Human Resources)" userId="d27f3e87-6da3-475a-80db-675ea13afc63" providerId="ADAL" clId="{A6B66234-2851-43B7-BCF9-3F6628B20E3B}" dt="2024-03-21T14:56:18.991" v="6684" actId="1076"/>
          <ac:cxnSpMkLst>
            <pc:docMk/>
            <pc:sldMk cId="1413205960" sldId="516"/>
            <ac:cxnSpMk id="51" creationId="{B03C53B9-D18F-F0E0-033C-B3B204522A39}"/>
          </ac:cxnSpMkLst>
        </pc:cxnChg>
        <pc:cxnChg chg="mod">
          <ac:chgData name="Sitao Cheng (FESCO Adecco Human Resources)" userId="d27f3e87-6da3-475a-80db-675ea13afc63" providerId="ADAL" clId="{A6B66234-2851-43B7-BCF9-3F6628B20E3B}" dt="2024-03-21T14:56:18.991" v="6684" actId="1076"/>
          <ac:cxnSpMkLst>
            <pc:docMk/>
            <pc:sldMk cId="1413205960" sldId="516"/>
            <ac:cxnSpMk id="52" creationId="{6BF2CF0E-9A4C-455C-D3EF-722727E424CD}"/>
          </ac:cxnSpMkLst>
        </pc:cxnChg>
        <pc:cxnChg chg="mod">
          <ac:chgData name="Sitao Cheng (FESCO Adecco Human Resources)" userId="d27f3e87-6da3-475a-80db-675ea13afc63" providerId="ADAL" clId="{A6B66234-2851-43B7-BCF9-3F6628B20E3B}" dt="2024-03-21T14:56:18.991" v="6684" actId="1076"/>
          <ac:cxnSpMkLst>
            <pc:docMk/>
            <pc:sldMk cId="1413205960" sldId="516"/>
            <ac:cxnSpMk id="53" creationId="{2497EEB5-3046-3CCF-EF94-8657B7667F01}"/>
          </ac:cxnSpMkLst>
        </pc:cxnChg>
        <pc:cxnChg chg="mod">
          <ac:chgData name="Sitao Cheng (FESCO Adecco Human Resources)" userId="d27f3e87-6da3-475a-80db-675ea13afc63" providerId="ADAL" clId="{A6B66234-2851-43B7-BCF9-3F6628B20E3B}" dt="2024-03-21T14:56:18.991" v="6684" actId="1076"/>
          <ac:cxnSpMkLst>
            <pc:docMk/>
            <pc:sldMk cId="1413205960" sldId="516"/>
            <ac:cxnSpMk id="54" creationId="{E984A8DD-9FC0-4C47-8EDE-54FA9EC41644}"/>
          </ac:cxnSpMkLst>
        </pc:cxnChg>
        <pc:cxnChg chg="mod">
          <ac:chgData name="Sitao Cheng (FESCO Adecco Human Resources)" userId="d27f3e87-6da3-475a-80db-675ea13afc63" providerId="ADAL" clId="{A6B66234-2851-43B7-BCF9-3F6628B20E3B}" dt="2024-03-21T14:56:18.991" v="6684" actId="1076"/>
          <ac:cxnSpMkLst>
            <pc:docMk/>
            <pc:sldMk cId="1413205960" sldId="516"/>
            <ac:cxnSpMk id="56" creationId="{44F31EF2-5CC9-4E16-7BFC-882DA2BC8132}"/>
          </ac:cxnSpMkLst>
        </pc:cxnChg>
        <pc:cxnChg chg="mod">
          <ac:chgData name="Sitao Cheng (FESCO Adecco Human Resources)" userId="d27f3e87-6da3-475a-80db-675ea13afc63" providerId="ADAL" clId="{A6B66234-2851-43B7-BCF9-3F6628B20E3B}" dt="2024-03-21T14:58:05.136" v="6713" actId="1035"/>
          <ac:cxnSpMkLst>
            <pc:docMk/>
            <pc:sldMk cId="1413205960" sldId="516"/>
            <ac:cxnSpMk id="57" creationId="{7A9305CE-3A30-F402-91B4-99D9AF3D375B}"/>
          </ac:cxnSpMkLst>
        </pc:cxnChg>
      </pc:sldChg>
      <pc:sldChg chg="del">
        <pc:chgData name="Sitao Cheng (FESCO Adecco Human Resources)" userId="d27f3e87-6da3-475a-80db-675ea13afc63" providerId="ADAL" clId="{A6B66234-2851-43B7-BCF9-3F6628B20E3B}" dt="2024-03-21T14:58:18.734" v="6715" actId="47"/>
        <pc:sldMkLst>
          <pc:docMk/>
          <pc:sldMk cId="2890612377" sldId="517"/>
        </pc:sldMkLst>
      </pc:sldChg>
      <pc:sldChg chg="modSp mod">
        <pc:chgData name="Sitao Cheng (FESCO Adecco Human Resources)" userId="d27f3e87-6da3-475a-80db-675ea13afc63" providerId="ADAL" clId="{A6B66234-2851-43B7-BCF9-3F6628B20E3B}" dt="2024-03-21T14:58:32.527" v="6718" actId="20577"/>
        <pc:sldMkLst>
          <pc:docMk/>
          <pc:sldMk cId="320293301" sldId="518"/>
        </pc:sldMkLst>
        <pc:spChg chg="mod">
          <ac:chgData name="Sitao Cheng (FESCO Adecco Human Resources)" userId="d27f3e87-6da3-475a-80db-675ea13afc63" providerId="ADAL" clId="{A6B66234-2851-43B7-BCF9-3F6628B20E3B}" dt="2024-03-21T14:58:28.957" v="6717" actId="1076"/>
          <ac:spMkLst>
            <pc:docMk/>
            <pc:sldMk cId="320293301" sldId="518"/>
            <ac:spMk id="2" creationId="{00000000-0000-0000-0000-000000000000}"/>
          </ac:spMkLst>
        </pc:spChg>
        <pc:spChg chg="mod">
          <ac:chgData name="Sitao Cheng (FESCO Adecco Human Resources)" userId="d27f3e87-6da3-475a-80db-675ea13afc63" providerId="ADAL" clId="{A6B66234-2851-43B7-BCF9-3F6628B20E3B}" dt="2024-03-21T14:58:32.527" v="6718" actId="20577"/>
          <ac:spMkLst>
            <pc:docMk/>
            <pc:sldMk cId="320293301" sldId="518"/>
            <ac:spMk id="5" creationId="{00000000-0000-0000-0000-000000000000}"/>
          </ac:spMkLst>
        </pc:spChg>
      </pc:sldChg>
      <pc:sldChg chg="modSp mod">
        <pc:chgData name="Sitao Cheng (FESCO Adecco Human Resources)" userId="d27f3e87-6da3-475a-80db-675ea13afc63" providerId="ADAL" clId="{A6B66234-2851-43B7-BCF9-3F6628B20E3B}" dt="2024-03-21T14:59:13.471" v="6750" actId="20577"/>
        <pc:sldMkLst>
          <pc:docMk/>
          <pc:sldMk cId="2333534719" sldId="520"/>
        </pc:sldMkLst>
        <pc:spChg chg="mod">
          <ac:chgData name="Sitao Cheng (FESCO Adecco Human Resources)" userId="d27f3e87-6da3-475a-80db-675ea13afc63" providerId="ADAL" clId="{A6B66234-2851-43B7-BCF9-3F6628B20E3B}" dt="2024-03-21T14:59:13.471" v="6750" actId="20577"/>
          <ac:spMkLst>
            <pc:docMk/>
            <pc:sldMk cId="2333534719" sldId="520"/>
            <ac:spMk id="11" creationId="{E72859F3-5516-4A53-54EC-A2C12157C62E}"/>
          </ac:spMkLst>
        </pc:spChg>
      </pc:sldChg>
      <pc:sldChg chg="modSp add mod">
        <pc:chgData name="Sitao Cheng (FESCO Adecco Human Resources)" userId="d27f3e87-6da3-475a-80db-675ea13afc63" providerId="ADAL" clId="{A6B66234-2851-43B7-BCF9-3F6628B20E3B}" dt="2024-03-22T03:44:35.643" v="7228" actId="1076"/>
        <pc:sldMkLst>
          <pc:docMk/>
          <pc:sldMk cId="1815733876" sldId="521"/>
        </pc:sldMkLst>
        <pc:spChg chg="mod">
          <ac:chgData name="Sitao Cheng (FESCO Adecco Human Resources)" userId="d27f3e87-6da3-475a-80db-675ea13afc63" providerId="ADAL" clId="{A6B66234-2851-43B7-BCF9-3F6628B20E3B}" dt="2024-03-22T03:11:29.736" v="6972" actId="14100"/>
          <ac:spMkLst>
            <pc:docMk/>
            <pc:sldMk cId="1815733876" sldId="521"/>
            <ac:spMk id="5" creationId="{00000000-0000-0000-0000-000000000000}"/>
          </ac:spMkLst>
        </pc:spChg>
        <pc:spChg chg="mod">
          <ac:chgData name="Sitao Cheng (FESCO Adecco Human Resources)" userId="d27f3e87-6da3-475a-80db-675ea13afc63" providerId="ADAL" clId="{A6B66234-2851-43B7-BCF9-3F6628B20E3B}" dt="2024-03-22T03:44:35.643" v="7228" actId="1076"/>
          <ac:spMkLst>
            <pc:docMk/>
            <pc:sldMk cId="1815733876" sldId="521"/>
            <ac:spMk id="18" creationId="{1039B367-3450-A88E-6771-4304F7350299}"/>
          </ac:spMkLst>
        </pc:spChg>
        <pc:picChg chg="mod">
          <ac:chgData name="Sitao Cheng (FESCO Adecco Human Resources)" userId="d27f3e87-6da3-475a-80db-675ea13afc63" providerId="ADAL" clId="{A6B66234-2851-43B7-BCF9-3F6628B20E3B}" dt="2024-03-22T03:44:33.296" v="7227" actId="1076"/>
          <ac:picMkLst>
            <pc:docMk/>
            <pc:sldMk cId="1815733876" sldId="521"/>
            <ac:picMk id="20" creationId="{9B56FCF0-E2BC-33BE-BD63-DFFB20F7622C}"/>
          </ac:picMkLst>
        </pc:picChg>
      </pc:sldChg>
      <pc:sldChg chg="modSp mod">
        <pc:chgData name="Sitao Cheng (FESCO Adecco Human Resources)" userId="d27f3e87-6da3-475a-80db-675ea13afc63" providerId="ADAL" clId="{A6B66234-2851-43B7-BCF9-3F6628B20E3B}" dt="2024-03-22T04:10:53.999" v="7702" actId="1076"/>
        <pc:sldMkLst>
          <pc:docMk/>
          <pc:sldMk cId="4097185224" sldId="523"/>
        </pc:sldMkLst>
        <pc:picChg chg="mod">
          <ac:chgData name="Sitao Cheng (FESCO Adecco Human Resources)" userId="d27f3e87-6da3-475a-80db-675ea13afc63" providerId="ADAL" clId="{A6B66234-2851-43B7-BCF9-3F6628B20E3B}" dt="2024-03-22T04:10:53.999" v="7702" actId="1076"/>
          <ac:picMkLst>
            <pc:docMk/>
            <pc:sldMk cId="4097185224" sldId="523"/>
            <ac:picMk id="7" creationId="{96D8EDF0-DD2A-40FF-9F4B-BCF5B860E8DC}"/>
          </ac:picMkLst>
        </pc:picChg>
      </pc:sldChg>
      <pc:sldChg chg="modSp add mod">
        <pc:chgData name="Sitao Cheng (FESCO Adecco Human Resources)" userId="d27f3e87-6da3-475a-80db-675ea13afc63" providerId="ADAL" clId="{A6B66234-2851-43B7-BCF9-3F6628B20E3B}" dt="2024-03-22T03:48:26.760" v="7684" actId="1076"/>
        <pc:sldMkLst>
          <pc:docMk/>
          <pc:sldMk cId="1411545720" sldId="524"/>
        </pc:sldMkLst>
        <pc:spChg chg="mod">
          <ac:chgData name="Sitao Cheng (FESCO Adecco Human Resources)" userId="d27f3e87-6da3-475a-80db-675ea13afc63" providerId="ADAL" clId="{A6B66234-2851-43B7-BCF9-3F6628B20E3B}" dt="2024-03-22T03:44:49.443" v="7256" actId="20577"/>
          <ac:spMkLst>
            <pc:docMk/>
            <pc:sldMk cId="1411545720" sldId="524"/>
            <ac:spMk id="5" creationId="{00000000-0000-0000-0000-000000000000}"/>
          </ac:spMkLst>
        </pc:spChg>
        <pc:spChg chg="mod">
          <ac:chgData name="Sitao Cheng (FESCO Adecco Human Resources)" userId="d27f3e87-6da3-475a-80db-675ea13afc63" providerId="ADAL" clId="{A6B66234-2851-43B7-BCF9-3F6628B20E3B}" dt="2024-03-22T03:48:11.890" v="7672" actId="20577"/>
          <ac:spMkLst>
            <pc:docMk/>
            <pc:sldMk cId="1411545720" sldId="524"/>
            <ac:spMk id="18" creationId="{1039B367-3450-A88E-6771-4304F7350299}"/>
          </ac:spMkLst>
        </pc:spChg>
        <pc:picChg chg="mod">
          <ac:chgData name="Sitao Cheng (FESCO Adecco Human Resources)" userId="d27f3e87-6da3-475a-80db-675ea13afc63" providerId="ADAL" clId="{A6B66234-2851-43B7-BCF9-3F6628B20E3B}" dt="2024-03-22T03:48:26.760" v="7684" actId="1076"/>
          <ac:picMkLst>
            <pc:docMk/>
            <pc:sldMk cId="1411545720" sldId="524"/>
            <ac:picMk id="8" creationId="{C3C8A521-6D0F-3A71-2D67-1B785F110A6B}"/>
          </ac:picMkLst>
        </pc:picChg>
        <pc:picChg chg="mod">
          <ac:chgData name="Sitao Cheng (FESCO Adecco Human Resources)" userId="d27f3e87-6da3-475a-80db-675ea13afc63" providerId="ADAL" clId="{A6B66234-2851-43B7-BCF9-3F6628B20E3B}" dt="2024-03-22T03:48:25.946" v="7683" actId="1076"/>
          <ac:picMkLst>
            <pc:docMk/>
            <pc:sldMk cId="1411545720" sldId="524"/>
            <ac:picMk id="11" creationId="{6582F77F-FC32-1F9B-728F-BB9A8AD79367}"/>
          </ac:picMkLst>
        </pc:picChg>
      </pc:sldChg>
      <pc:sldChg chg="modSp mod">
        <pc:chgData name="Sitao Cheng (FESCO Adecco Human Resources)" userId="d27f3e87-6da3-475a-80db-675ea13afc63" providerId="ADAL" clId="{A6B66234-2851-43B7-BCF9-3F6628B20E3B}" dt="2024-03-22T04:11:04.280" v="7703" actId="20577"/>
        <pc:sldMkLst>
          <pc:docMk/>
          <pc:sldMk cId="3715627809" sldId="525"/>
        </pc:sldMkLst>
        <pc:spChg chg="mod">
          <ac:chgData name="Sitao Cheng (FESCO Adecco Human Resources)" userId="d27f3e87-6da3-475a-80db-675ea13afc63" providerId="ADAL" clId="{A6B66234-2851-43B7-BCF9-3F6628B20E3B}" dt="2024-03-22T04:11:04.280" v="7703" actId="20577"/>
          <ac:spMkLst>
            <pc:docMk/>
            <pc:sldMk cId="3715627809" sldId="525"/>
            <ac:spMk id="18" creationId="{1039B367-3450-A88E-6771-4304F7350299}"/>
          </ac:spMkLst>
        </pc:spChg>
      </pc:sldChg>
      <pc:sldChg chg="modSp mod">
        <pc:chgData name="Sitao Cheng (FESCO Adecco Human Resources)" userId="d27f3e87-6da3-475a-80db-675ea13afc63" providerId="ADAL" clId="{A6B66234-2851-43B7-BCF9-3F6628B20E3B}" dt="2024-03-22T04:10:46.137" v="7701" actId="1076"/>
        <pc:sldMkLst>
          <pc:docMk/>
          <pc:sldMk cId="405503361" sldId="528"/>
        </pc:sldMkLst>
        <pc:spChg chg="mod">
          <ac:chgData name="Sitao Cheng (FESCO Adecco Human Resources)" userId="d27f3e87-6da3-475a-80db-675ea13afc63" providerId="ADAL" clId="{A6B66234-2851-43B7-BCF9-3F6628B20E3B}" dt="2024-03-22T04:10:37.423" v="7697" actId="20577"/>
          <ac:spMkLst>
            <pc:docMk/>
            <pc:sldMk cId="405503361" sldId="528"/>
            <ac:spMk id="2" creationId="{00000000-0000-0000-0000-000000000000}"/>
          </ac:spMkLst>
        </pc:spChg>
        <pc:spChg chg="mod">
          <ac:chgData name="Sitao Cheng (FESCO Adecco Human Resources)" userId="d27f3e87-6da3-475a-80db-675ea13afc63" providerId="ADAL" clId="{A6B66234-2851-43B7-BCF9-3F6628B20E3B}" dt="2024-03-22T04:10:01.337" v="7687" actId="1076"/>
          <ac:spMkLst>
            <pc:docMk/>
            <pc:sldMk cId="405503361" sldId="528"/>
            <ac:spMk id="22" creationId="{4EE3DD3F-EC86-CF46-709B-4858078F4C84}"/>
          </ac:spMkLst>
        </pc:spChg>
        <pc:spChg chg="mod">
          <ac:chgData name="Sitao Cheng (FESCO Adecco Human Resources)" userId="d27f3e87-6da3-475a-80db-675ea13afc63" providerId="ADAL" clId="{A6B66234-2851-43B7-BCF9-3F6628B20E3B}" dt="2024-03-22T04:10:02.649" v="7688" actId="1076"/>
          <ac:spMkLst>
            <pc:docMk/>
            <pc:sldMk cId="405503361" sldId="528"/>
            <ac:spMk id="24" creationId="{FC2B0D98-FB2D-E44C-9F3E-165D207D083B}"/>
          </ac:spMkLst>
        </pc:spChg>
        <pc:spChg chg="mod">
          <ac:chgData name="Sitao Cheng (FESCO Adecco Human Resources)" userId="d27f3e87-6da3-475a-80db-675ea13afc63" providerId="ADAL" clId="{A6B66234-2851-43B7-BCF9-3F6628B20E3B}" dt="2024-03-22T04:09:55.631" v="7685" actId="1076"/>
          <ac:spMkLst>
            <pc:docMk/>
            <pc:sldMk cId="405503361" sldId="528"/>
            <ac:spMk id="29" creationId="{A67857F0-1AF2-B832-CB22-E424394C2B46}"/>
          </ac:spMkLst>
        </pc:spChg>
        <pc:spChg chg="mod">
          <ac:chgData name="Sitao Cheng (FESCO Adecco Human Resources)" userId="d27f3e87-6da3-475a-80db-675ea13afc63" providerId="ADAL" clId="{A6B66234-2851-43B7-BCF9-3F6628B20E3B}" dt="2024-03-22T04:10:46.137" v="7701" actId="1076"/>
          <ac:spMkLst>
            <pc:docMk/>
            <pc:sldMk cId="405503361" sldId="528"/>
            <ac:spMk id="42" creationId="{24766A86-B313-9664-12D0-A30B22EC3753}"/>
          </ac:spMkLst>
        </pc:spChg>
        <pc:spChg chg="mod">
          <ac:chgData name="Sitao Cheng (FESCO Adecco Human Resources)" userId="d27f3e87-6da3-475a-80db-675ea13afc63" providerId="ADAL" clId="{A6B66234-2851-43B7-BCF9-3F6628B20E3B}" dt="2024-03-22T04:10:44.577" v="7700" actId="1076"/>
          <ac:spMkLst>
            <pc:docMk/>
            <pc:sldMk cId="405503361" sldId="528"/>
            <ac:spMk id="107" creationId="{D00286FC-4C45-641D-D81F-D0DE363A10DD}"/>
          </ac:spMkLst>
        </pc:spChg>
        <pc:cxnChg chg="mod">
          <ac:chgData name="Sitao Cheng (FESCO Adecco Human Resources)" userId="d27f3e87-6da3-475a-80db-675ea13afc63" providerId="ADAL" clId="{A6B66234-2851-43B7-BCF9-3F6628B20E3B}" dt="2024-03-22T04:10:01.337" v="7687" actId="1076"/>
          <ac:cxnSpMkLst>
            <pc:docMk/>
            <pc:sldMk cId="405503361" sldId="528"/>
            <ac:cxnSpMk id="23" creationId="{B9B9C2D0-2E84-237E-EB40-502E726A3A9D}"/>
          </ac:cxnSpMkLst>
        </pc:cxnChg>
        <pc:cxnChg chg="mod">
          <ac:chgData name="Sitao Cheng (FESCO Adecco Human Resources)" userId="d27f3e87-6da3-475a-80db-675ea13afc63" providerId="ADAL" clId="{A6B66234-2851-43B7-BCF9-3F6628B20E3B}" dt="2024-03-22T04:09:55.631" v="7685" actId="1076"/>
          <ac:cxnSpMkLst>
            <pc:docMk/>
            <pc:sldMk cId="405503361" sldId="528"/>
            <ac:cxnSpMk id="28" creationId="{ABD48551-39CF-02E0-4ED7-451BD3746CF4}"/>
          </ac:cxnSpMkLst>
        </pc:cxnChg>
        <pc:cxnChg chg="mod">
          <ac:chgData name="Sitao Cheng (FESCO Adecco Human Resources)" userId="d27f3e87-6da3-475a-80db-675ea13afc63" providerId="ADAL" clId="{A6B66234-2851-43B7-BCF9-3F6628B20E3B}" dt="2024-03-22T04:10:44.577" v="7700" actId="1076"/>
          <ac:cxnSpMkLst>
            <pc:docMk/>
            <pc:sldMk cId="405503361" sldId="528"/>
            <ac:cxnSpMk id="30" creationId="{D7E402B5-ABE1-386B-92A8-61DF775BB83E}"/>
          </ac:cxnSpMkLst>
        </pc:cxnChg>
        <pc:cxnChg chg="mod">
          <ac:chgData name="Sitao Cheng (FESCO Adecco Human Resources)" userId="d27f3e87-6da3-475a-80db-675ea13afc63" providerId="ADAL" clId="{A6B66234-2851-43B7-BCF9-3F6628B20E3B}" dt="2024-03-22T04:10:46.137" v="7701" actId="1076"/>
          <ac:cxnSpMkLst>
            <pc:docMk/>
            <pc:sldMk cId="405503361" sldId="528"/>
            <ac:cxnSpMk id="31" creationId="{29B54490-6AEF-0087-A0A2-050ADEF8559C}"/>
          </ac:cxnSpMkLst>
        </pc:cxnChg>
      </pc:sldChg>
      <pc:sldChg chg="del">
        <pc:chgData name="Sitao Cheng (FESCO Adecco Human Resources)" userId="d27f3e87-6da3-475a-80db-675ea13afc63" providerId="ADAL" clId="{A6B66234-2851-43B7-BCF9-3F6628B20E3B}" dt="2024-03-21T14:58:15.798" v="6714" actId="47"/>
        <pc:sldMkLst>
          <pc:docMk/>
          <pc:sldMk cId="2327389107" sldId="531"/>
        </pc:sldMkLst>
      </pc:sldChg>
      <pc:sldChg chg="add del">
        <pc:chgData name="Sitao Cheng (FESCO Adecco Human Resources)" userId="d27f3e87-6da3-475a-80db-675ea13afc63" providerId="ADAL" clId="{A6B66234-2851-43B7-BCF9-3F6628B20E3B}" dt="2024-03-21T14:58:56.145" v="6721" actId="47"/>
        <pc:sldMkLst>
          <pc:docMk/>
          <pc:sldMk cId="2961900641" sldId="534"/>
        </pc:sldMkLst>
      </pc:sldChg>
      <pc:sldChg chg="del">
        <pc:chgData name="Sitao Cheng (FESCO Adecco Human Resources)" userId="d27f3e87-6da3-475a-80db-675ea13afc63" providerId="ADAL" clId="{A6B66234-2851-43B7-BCF9-3F6628B20E3B}" dt="2024-03-21T14:59:03.246" v="6722" actId="47"/>
        <pc:sldMkLst>
          <pc:docMk/>
          <pc:sldMk cId="719071465" sldId="535"/>
        </pc:sldMkLst>
      </pc:sldChg>
      <pc:sldChg chg="addSp delSp modSp add mod">
        <pc:chgData name="Sitao Cheng (FESCO Adecco Human Resources)" userId="d27f3e87-6da3-475a-80db-675ea13afc63" providerId="ADAL" clId="{A6B66234-2851-43B7-BCF9-3F6628B20E3B}" dt="2024-03-16T12:47:32.764" v="1700" actId="108"/>
        <pc:sldMkLst>
          <pc:docMk/>
          <pc:sldMk cId="2863690435" sldId="536"/>
        </pc:sldMkLst>
        <pc:spChg chg="mod">
          <ac:chgData name="Sitao Cheng (FESCO Adecco Human Resources)" userId="d27f3e87-6da3-475a-80db-675ea13afc63" providerId="ADAL" clId="{A6B66234-2851-43B7-BCF9-3F6628B20E3B}" dt="2024-03-16T12:00:12.014" v="1348" actId="20577"/>
          <ac:spMkLst>
            <pc:docMk/>
            <pc:sldMk cId="2863690435" sldId="536"/>
            <ac:spMk id="2" creationId="{00000000-0000-0000-0000-000000000000}"/>
          </ac:spMkLst>
        </pc:spChg>
        <pc:spChg chg="mod">
          <ac:chgData name="Sitao Cheng (FESCO Adecco Human Resources)" userId="d27f3e87-6da3-475a-80db-675ea13afc63" providerId="ADAL" clId="{A6B66234-2851-43B7-BCF9-3F6628B20E3B}" dt="2024-03-16T12:47:32.764" v="1700" actId="108"/>
          <ac:spMkLst>
            <pc:docMk/>
            <pc:sldMk cId="2863690435" sldId="536"/>
            <ac:spMk id="5" creationId="{00000000-0000-0000-0000-000000000000}"/>
          </ac:spMkLst>
        </pc:spChg>
        <pc:spChg chg="del">
          <ac:chgData name="Sitao Cheng (FESCO Adecco Human Resources)" userId="d27f3e87-6da3-475a-80db-675ea13afc63" providerId="ADAL" clId="{A6B66234-2851-43B7-BCF9-3F6628B20E3B}" dt="2024-03-16T11:45:35.120" v="640" actId="478"/>
          <ac:spMkLst>
            <pc:docMk/>
            <pc:sldMk cId="2863690435" sldId="536"/>
            <ac:spMk id="6" creationId="{29201C4A-2F75-06D0-F47E-2286AD4B14DF}"/>
          </ac:spMkLst>
        </pc:spChg>
        <pc:spChg chg="mod">
          <ac:chgData name="Sitao Cheng (FESCO Adecco Human Resources)" userId="d27f3e87-6da3-475a-80db-675ea13afc63" providerId="ADAL" clId="{A6B66234-2851-43B7-BCF9-3F6628B20E3B}" dt="2024-03-16T11:49:01.025" v="914" actId="113"/>
          <ac:spMkLst>
            <pc:docMk/>
            <pc:sldMk cId="2863690435" sldId="536"/>
            <ac:spMk id="7" creationId="{314632FA-DA86-05CD-D294-353B312173AB}"/>
          </ac:spMkLst>
        </pc:spChg>
        <pc:spChg chg="mod topLvl">
          <ac:chgData name="Sitao Cheng (FESCO Adecco Human Resources)" userId="d27f3e87-6da3-475a-80db-675ea13afc63" providerId="ADAL" clId="{A6B66234-2851-43B7-BCF9-3F6628B20E3B}" dt="2024-03-16T12:08:38.949" v="1698" actId="1038"/>
          <ac:spMkLst>
            <pc:docMk/>
            <pc:sldMk cId="2863690435" sldId="536"/>
            <ac:spMk id="19" creationId="{0694AF40-1C0B-46A3-7948-5B6CCA11C121}"/>
          </ac:spMkLst>
        </pc:spChg>
        <pc:spChg chg="del">
          <ac:chgData name="Sitao Cheng (FESCO Adecco Human Resources)" userId="d27f3e87-6da3-475a-80db-675ea13afc63" providerId="ADAL" clId="{A6B66234-2851-43B7-BCF9-3F6628B20E3B}" dt="2024-03-16T11:45:35.120" v="640" actId="478"/>
          <ac:spMkLst>
            <pc:docMk/>
            <pc:sldMk cId="2863690435" sldId="536"/>
            <ac:spMk id="21" creationId="{14D10703-6DC0-3E7C-FE40-DCA8755B5E6E}"/>
          </ac:spMkLst>
        </pc:spChg>
        <pc:spChg chg="del">
          <ac:chgData name="Sitao Cheng (FESCO Adecco Human Resources)" userId="d27f3e87-6da3-475a-80db-675ea13afc63" providerId="ADAL" clId="{A6B66234-2851-43B7-BCF9-3F6628B20E3B}" dt="2024-03-16T11:45:35.120" v="640" actId="478"/>
          <ac:spMkLst>
            <pc:docMk/>
            <pc:sldMk cId="2863690435" sldId="536"/>
            <ac:spMk id="22" creationId="{C9CC1406-E1F9-9DB9-8717-9DBA1D7B6402}"/>
          </ac:spMkLst>
        </pc:spChg>
        <pc:spChg chg="del">
          <ac:chgData name="Sitao Cheng (FESCO Adecco Human Resources)" userId="d27f3e87-6da3-475a-80db-675ea13afc63" providerId="ADAL" clId="{A6B66234-2851-43B7-BCF9-3F6628B20E3B}" dt="2024-03-16T11:45:35.120" v="640" actId="478"/>
          <ac:spMkLst>
            <pc:docMk/>
            <pc:sldMk cId="2863690435" sldId="536"/>
            <ac:spMk id="23" creationId="{2EC450F2-2C2C-5CEA-CDF0-DDC714D1366D}"/>
          </ac:spMkLst>
        </pc:spChg>
        <pc:spChg chg="mod">
          <ac:chgData name="Sitao Cheng (FESCO Adecco Human Resources)" userId="d27f3e87-6da3-475a-80db-675ea13afc63" providerId="ADAL" clId="{A6B66234-2851-43B7-BCF9-3F6628B20E3B}" dt="2024-03-16T12:08:38.949" v="1698" actId="1038"/>
          <ac:spMkLst>
            <pc:docMk/>
            <pc:sldMk cId="2863690435" sldId="536"/>
            <ac:spMk id="24" creationId="{F38F44E9-2C59-2348-7C97-4C3E24A1252F}"/>
          </ac:spMkLst>
        </pc:spChg>
        <pc:spChg chg="add del mod">
          <ac:chgData name="Sitao Cheng (FESCO Adecco Human Resources)" userId="d27f3e87-6da3-475a-80db-675ea13afc63" providerId="ADAL" clId="{A6B66234-2851-43B7-BCF9-3F6628B20E3B}" dt="2024-03-16T11:57:24.957" v="1069" actId="478"/>
          <ac:spMkLst>
            <pc:docMk/>
            <pc:sldMk cId="2863690435" sldId="536"/>
            <ac:spMk id="26" creationId="{CEC0FAD8-3CD6-A431-C9D8-075BCA67CC93}"/>
          </ac:spMkLst>
        </pc:spChg>
        <pc:spChg chg="add mod">
          <ac:chgData name="Sitao Cheng (FESCO Adecco Human Resources)" userId="d27f3e87-6da3-475a-80db-675ea13afc63" providerId="ADAL" clId="{A6B66234-2851-43B7-BCF9-3F6628B20E3B}" dt="2024-03-16T12:08:38.949" v="1698" actId="1038"/>
          <ac:spMkLst>
            <pc:docMk/>
            <pc:sldMk cId="2863690435" sldId="536"/>
            <ac:spMk id="27" creationId="{56E9AD12-EF85-1278-E277-4A06FB1F4A74}"/>
          </ac:spMkLst>
        </pc:spChg>
        <pc:spChg chg="add mod">
          <ac:chgData name="Sitao Cheng (FESCO Adecco Human Resources)" userId="d27f3e87-6da3-475a-80db-675ea13afc63" providerId="ADAL" clId="{A6B66234-2851-43B7-BCF9-3F6628B20E3B}" dt="2024-03-16T12:08:38.949" v="1698" actId="1038"/>
          <ac:spMkLst>
            <pc:docMk/>
            <pc:sldMk cId="2863690435" sldId="536"/>
            <ac:spMk id="29" creationId="{C17CEF90-F177-8594-99DA-9B4DE7EDDDC7}"/>
          </ac:spMkLst>
        </pc:spChg>
        <pc:spChg chg="add mod">
          <ac:chgData name="Sitao Cheng (FESCO Adecco Human Resources)" userId="d27f3e87-6da3-475a-80db-675ea13afc63" providerId="ADAL" clId="{A6B66234-2851-43B7-BCF9-3F6628B20E3B}" dt="2024-03-16T12:08:38.949" v="1698" actId="1038"/>
          <ac:spMkLst>
            <pc:docMk/>
            <pc:sldMk cId="2863690435" sldId="536"/>
            <ac:spMk id="31" creationId="{98A7FB5D-9891-9EB6-BACA-2BB8BAE2851B}"/>
          </ac:spMkLst>
        </pc:spChg>
        <pc:spChg chg="add mod">
          <ac:chgData name="Sitao Cheng (FESCO Adecco Human Resources)" userId="d27f3e87-6da3-475a-80db-675ea13afc63" providerId="ADAL" clId="{A6B66234-2851-43B7-BCF9-3F6628B20E3B}" dt="2024-03-16T12:08:38.949" v="1698" actId="1038"/>
          <ac:spMkLst>
            <pc:docMk/>
            <pc:sldMk cId="2863690435" sldId="536"/>
            <ac:spMk id="34" creationId="{43855A3D-30C9-1FFA-E8CF-A7691EED4898}"/>
          </ac:spMkLst>
        </pc:spChg>
        <pc:spChg chg="del">
          <ac:chgData name="Sitao Cheng (FESCO Adecco Human Resources)" userId="d27f3e87-6da3-475a-80db-675ea13afc63" providerId="ADAL" clId="{A6B66234-2851-43B7-BCF9-3F6628B20E3B}" dt="2024-03-16T11:48:53.217" v="912" actId="478"/>
          <ac:spMkLst>
            <pc:docMk/>
            <pc:sldMk cId="2863690435" sldId="536"/>
            <ac:spMk id="36" creationId="{9DA4A74E-E0D5-7707-C2DD-7EC9C4C48BD4}"/>
          </ac:spMkLst>
        </pc:spChg>
        <pc:spChg chg="add mod">
          <ac:chgData name="Sitao Cheng (FESCO Adecco Human Resources)" userId="d27f3e87-6da3-475a-80db-675ea13afc63" providerId="ADAL" clId="{A6B66234-2851-43B7-BCF9-3F6628B20E3B}" dt="2024-03-16T12:08:38.949" v="1698" actId="1038"/>
          <ac:spMkLst>
            <pc:docMk/>
            <pc:sldMk cId="2863690435" sldId="536"/>
            <ac:spMk id="37" creationId="{C3ED9068-1F7B-46FB-E4F9-192A6D76B0F2}"/>
          </ac:spMkLst>
        </pc:spChg>
        <pc:spChg chg="add del">
          <ac:chgData name="Sitao Cheng (FESCO Adecco Human Resources)" userId="d27f3e87-6da3-475a-80db-675ea13afc63" providerId="ADAL" clId="{A6B66234-2851-43B7-BCF9-3F6628B20E3B}" dt="2024-03-16T12:02:32.998" v="1501" actId="11529"/>
          <ac:spMkLst>
            <pc:docMk/>
            <pc:sldMk cId="2863690435" sldId="536"/>
            <ac:spMk id="38" creationId="{104F21C3-692F-D684-CAB0-5A57EDF3BC73}"/>
          </ac:spMkLst>
        </pc:spChg>
        <pc:spChg chg="add mod">
          <ac:chgData name="Sitao Cheng (FESCO Adecco Human Resources)" userId="d27f3e87-6da3-475a-80db-675ea13afc63" providerId="ADAL" clId="{A6B66234-2851-43B7-BCF9-3F6628B20E3B}" dt="2024-03-16T12:08:38.949" v="1698" actId="1038"/>
          <ac:spMkLst>
            <pc:docMk/>
            <pc:sldMk cId="2863690435" sldId="536"/>
            <ac:spMk id="39" creationId="{4C718E4F-E472-C863-0474-AA98D041CCDF}"/>
          </ac:spMkLst>
        </pc:spChg>
        <pc:spChg chg="add mod">
          <ac:chgData name="Sitao Cheng (FESCO Adecco Human Resources)" userId="d27f3e87-6da3-475a-80db-675ea13afc63" providerId="ADAL" clId="{A6B66234-2851-43B7-BCF9-3F6628B20E3B}" dt="2024-03-16T12:08:38.949" v="1698" actId="1038"/>
          <ac:spMkLst>
            <pc:docMk/>
            <pc:sldMk cId="2863690435" sldId="536"/>
            <ac:spMk id="46" creationId="{A9195A3F-9118-23A6-1F96-9B001D30318A}"/>
          </ac:spMkLst>
        </pc:spChg>
        <pc:spChg chg="add mod">
          <ac:chgData name="Sitao Cheng (FESCO Adecco Human Resources)" userId="d27f3e87-6da3-475a-80db-675ea13afc63" providerId="ADAL" clId="{A6B66234-2851-43B7-BCF9-3F6628B20E3B}" dt="2024-03-16T12:08:38.949" v="1698" actId="1038"/>
          <ac:spMkLst>
            <pc:docMk/>
            <pc:sldMk cId="2863690435" sldId="536"/>
            <ac:spMk id="48" creationId="{E5F53216-4FF7-521D-2510-988F9ABF36DF}"/>
          </ac:spMkLst>
        </pc:spChg>
        <pc:spChg chg="add mod">
          <ac:chgData name="Sitao Cheng (FESCO Adecco Human Resources)" userId="d27f3e87-6da3-475a-80db-675ea13afc63" providerId="ADAL" clId="{A6B66234-2851-43B7-BCF9-3F6628B20E3B}" dt="2024-03-16T12:08:38.949" v="1698" actId="1038"/>
          <ac:spMkLst>
            <pc:docMk/>
            <pc:sldMk cId="2863690435" sldId="536"/>
            <ac:spMk id="49" creationId="{8FD3064A-641F-A603-B8F0-D979084A88DE}"/>
          </ac:spMkLst>
        </pc:spChg>
        <pc:grpChg chg="del mod">
          <ac:chgData name="Sitao Cheng (FESCO Adecco Human Resources)" userId="d27f3e87-6da3-475a-80db-675ea13afc63" providerId="ADAL" clId="{A6B66234-2851-43B7-BCF9-3F6628B20E3B}" dt="2024-03-16T11:58:37.325" v="1122" actId="478"/>
          <ac:grpSpMkLst>
            <pc:docMk/>
            <pc:sldMk cId="2863690435" sldId="536"/>
            <ac:grpSpMk id="11" creationId="{3B053411-1253-A72C-3D30-BBBDC0A44B5C}"/>
          </ac:grpSpMkLst>
        </pc:grpChg>
        <pc:grpChg chg="del mod">
          <ac:chgData name="Sitao Cheng (FESCO Adecco Human Resources)" userId="d27f3e87-6da3-475a-80db-675ea13afc63" providerId="ADAL" clId="{A6B66234-2851-43B7-BCF9-3F6628B20E3B}" dt="2024-03-16T11:59:03.839" v="1129" actId="478"/>
          <ac:grpSpMkLst>
            <pc:docMk/>
            <pc:sldMk cId="2863690435" sldId="536"/>
            <ac:grpSpMk id="14" creationId="{8CDE9B46-5C39-787D-D235-1387317BC811}"/>
          </ac:grpSpMkLst>
        </pc:grpChg>
        <pc:grpChg chg="add del mod">
          <ac:chgData name="Sitao Cheng (FESCO Adecco Human Resources)" userId="d27f3e87-6da3-475a-80db-675ea13afc63" providerId="ADAL" clId="{A6B66234-2851-43B7-BCF9-3F6628B20E3B}" dt="2024-03-16T11:50:41.295" v="996" actId="478"/>
          <ac:grpSpMkLst>
            <pc:docMk/>
            <pc:sldMk cId="2863690435" sldId="536"/>
            <ac:grpSpMk id="15" creationId="{FAFC2BCF-00A1-BDBB-B7FF-3669352EF0C1}"/>
          </ac:grpSpMkLst>
        </pc:grpChg>
        <pc:picChg chg="del mod topLvl">
          <ac:chgData name="Sitao Cheng (FESCO Adecco Human Resources)" userId="d27f3e87-6da3-475a-80db-675ea13afc63" providerId="ADAL" clId="{A6B66234-2851-43B7-BCF9-3F6628B20E3B}" dt="2024-03-16T11:50:41.295" v="996" actId="478"/>
          <ac:picMkLst>
            <pc:docMk/>
            <pc:sldMk cId="2863690435" sldId="536"/>
            <ac:picMk id="18" creationId="{F8C123B9-8BA9-7804-7059-7CB910AB5898}"/>
          </ac:picMkLst>
        </pc:picChg>
        <pc:picChg chg="add mod">
          <ac:chgData name="Sitao Cheng (FESCO Adecco Human Resources)" userId="d27f3e87-6da3-475a-80db-675ea13afc63" providerId="ADAL" clId="{A6B66234-2851-43B7-BCF9-3F6628B20E3B}" dt="2024-03-16T12:08:38.949" v="1698" actId="1038"/>
          <ac:picMkLst>
            <pc:docMk/>
            <pc:sldMk cId="2863690435" sldId="536"/>
            <ac:picMk id="28" creationId="{6ADE5A2C-1518-7443-499B-0A0615D19647}"/>
          </ac:picMkLst>
        </pc:picChg>
        <pc:cxnChg chg="del">
          <ac:chgData name="Sitao Cheng (FESCO Adecco Human Resources)" userId="d27f3e87-6da3-475a-80db-675ea13afc63" providerId="ADAL" clId="{A6B66234-2851-43B7-BCF9-3F6628B20E3B}" dt="2024-03-16T11:45:35.120" v="640" actId="478"/>
          <ac:cxnSpMkLst>
            <pc:docMk/>
            <pc:sldMk cId="2863690435" sldId="536"/>
            <ac:cxnSpMk id="16" creationId="{5C906673-04EB-FAF5-10EC-E3278E6B60AE}"/>
          </ac:cxnSpMkLst>
        </pc:cxnChg>
        <pc:cxnChg chg="del">
          <ac:chgData name="Sitao Cheng (FESCO Adecco Human Resources)" userId="d27f3e87-6da3-475a-80db-675ea13afc63" providerId="ADAL" clId="{A6B66234-2851-43B7-BCF9-3F6628B20E3B}" dt="2024-03-16T11:45:35.120" v="640" actId="478"/>
          <ac:cxnSpMkLst>
            <pc:docMk/>
            <pc:sldMk cId="2863690435" sldId="536"/>
            <ac:cxnSpMk id="17" creationId="{459F236C-C9DF-879D-B33E-6531D705D5B4}"/>
          </ac:cxnSpMkLst>
        </pc:cxnChg>
        <pc:cxnChg chg="add mod">
          <ac:chgData name="Sitao Cheng (FESCO Adecco Human Resources)" userId="d27f3e87-6da3-475a-80db-675ea13afc63" providerId="ADAL" clId="{A6B66234-2851-43B7-BCF9-3F6628B20E3B}" dt="2024-03-16T12:08:38.949" v="1698" actId="1038"/>
          <ac:cxnSpMkLst>
            <pc:docMk/>
            <pc:sldMk cId="2863690435" sldId="536"/>
            <ac:cxnSpMk id="20" creationId="{28ECC094-6B32-6592-A94F-E593030AA3E9}"/>
          </ac:cxnSpMkLst>
        </pc:cxnChg>
        <pc:cxnChg chg="add mod">
          <ac:chgData name="Sitao Cheng (FESCO Adecco Human Resources)" userId="d27f3e87-6da3-475a-80db-675ea13afc63" providerId="ADAL" clId="{A6B66234-2851-43B7-BCF9-3F6628B20E3B}" dt="2024-03-16T12:08:38.949" v="1698" actId="1038"/>
          <ac:cxnSpMkLst>
            <pc:docMk/>
            <pc:sldMk cId="2863690435" sldId="536"/>
            <ac:cxnSpMk id="25" creationId="{3D10C705-F8B6-BABE-034C-C46F069C409D}"/>
          </ac:cxnSpMkLst>
        </pc:cxnChg>
        <pc:cxnChg chg="add mod">
          <ac:chgData name="Sitao Cheng (FESCO Adecco Human Resources)" userId="d27f3e87-6da3-475a-80db-675ea13afc63" providerId="ADAL" clId="{A6B66234-2851-43B7-BCF9-3F6628B20E3B}" dt="2024-03-16T12:08:38.949" v="1698" actId="1038"/>
          <ac:cxnSpMkLst>
            <pc:docMk/>
            <pc:sldMk cId="2863690435" sldId="536"/>
            <ac:cxnSpMk id="32" creationId="{D961883B-2110-689E-D7A7-529B4C552BBD}"/>
          </ac:cxnSpMkLst>
        </pc:cxnChg>
        <pc:cxnChg chg="add mod">
          <ac:chgData name="Sitao Cheng (FESCO Adecco Human Resources)" userId="d27f3e87-6da3-475a-80db-675ea13afc63" providerId="ADAL" clId="{A6B66234-2851-43B7-BCF9-3F6628B20E3B}" dt="2024-03-16T12:08:38.949" v="1698" actId="1038"/>
          <ac:cxnSpMkLst>
            <pc:docMk/>
            <pc:sldMk cId="2863690435" sldId="536"/>
            <ac:cxnSpMk id="33" creationId="{7E25F81F-9BF2-6CD7-F3DF-B8C08D1C8DF6}"/>
          </ac:cxnSpMkLst>
        </pc:cxnChg>
        <pc:cxnChg chg="del">
          <ac:chgData name="Sitao Cheng (FESCO Adecco Human Resources)" userId="d27f3e87-6da3-475a-80db-675ea13afc63" providerId="ADAL" clId="{A6B66234-2851-43B7-BCF9-3F6628B20E3B}" dt="2024-03-16T11:48:53.743" v="913" actId="478"/>
          <ac:cxnSpMkLst>
            <pc:docMk/>
            <pc:sldMk cId="2863690435" sldId="536"/>
            <ac:cxnSpMk id="35" creationId="{450A67E9-A2EC-842F-27B2-EC132009ED47}"/>
          </ac:cxnSpMkLst>
        </pc:cxnChg>
        <pc:cxnChg chg="add mod">
          <ac:chgData name="Sitao Cheng (FESCO Adecco Human Resources)" userId="d27f3e87-6da3-475a-80db-675ea13afc63" providerId="ADAL" clId="{A6B66234-2851-43B7-BCF9-3F6628B20E3B}" dt="2024-03-16T12:08:38.949" v="1698" actId="1038"/>
          <ac:cxnSpMkLst>
            <pc:docMk/>
            <pc:sldMk cId="2863690435" sldId="536"/>
            <ac:cxnSpMk id="41" creationId="{6B9FCCA2-7EF7-410E-3B55-24877F805778}"/>
          </ac:cxnSpMkLst>
        </pc:cxnChg>
      </pc:sldChg>
      <pc:sldChg chg="delSp modSp add mod">
        <pc:chgData name="Sitao Cheng (FESCO Adecco Human Resources)" userId="d27f3e87-6da3-475a-80db-675ea13afc63" providerId="ADAL" clId="{A6B66234-2851-43B7-BCF9-3F6628B20E3B}" dt="2024-03-18T02:34:11.535" v="2150" actId="108"/>
        <pc:sldMkLst>
          <pc:docMk/>
          <pc:sldMk cId="351542998" sldId="537"/>
        </pc:sldMkLst>
        <pc:spChg chg="mod">
          <ac:chgData name="Sitao Cheng (FESCO Adecco Human Resources)" userId="d27f3e87-6da3-475a-80db-675ea13afc63" providerId="ADAL" clId="{A6B66234-2851-43B7-BCF9-3F6628B20E3B}" dt="2024-03-18T02:34:11.535" v="2150" actId="108"/>
          <ac:spMkLst>
            <pc:docMk/>
            <pc:sldMk cId="351542998" sldId="537"/>
            <ac:spMk id="2" creationId="{00000000-0000-0000-0000-000000000000}"/>
          </ac:spMkLst>
        </pc:spChg>
        <pc:spChg chg="mod">
          <ac:chgData name="Sitao Cheng (FESCO Adecco Human Resources)" userId="d27f3e87-6da3-475a-80db-675ea13afc63" providerId="ADAL" clId="{A6B66234-2851-43B7-BCF9-3F6628B20E3B}" dt="2024-03-16T12:48:45.810" v="1727" actId="108"/>
          <ac:spMkLst>
            <pc:docMk/>
            <pc:sldMk cId="351542998" sldId="537"/>
            <ac:spMk id="5" creationId="{00000000-0000-0000-0000-000000000000}"/>
          </ac:spMkLst>
        </pc:spChg>
        <pc:spChg chg="mod">
          <ac:chgData name="Sitao Cheng (FESCO Adecco Human Resources)" userId="d27f3e87-6da3-475a-80db-675ea13afc63" providerId="ADAL" clId="{A6B66234-2851-43B7-BCF9-3F6628B20E3B}" dt="2024-03-18T02:31:56.314" v="2148" actId="113"/>
          <ac:spMkLst>
            <pc:docMk/>
            <pc:sldMk cId="351542998" sldId="537"/>
            <ac:spMk id="34" creationId="{43855A3D-30C9-1FFA-E8CF-A7691EED4898}"/>
          </ac:spMkLst>
        </pc:spChg>
        <pc:spChg chg="del">
          <ac:chgData name="Sitao Cheng (FESCO Adecco Human Resources)" userId="d27f3e87-6da3-475a-80db-675ea13afc63" providerId="ADAL" clId="{A6B66234-2851-43B7-BCF9-3F6628B20E3B}" dt="2024-03-16T12:51:11.186" v="2139" actId="478"/>
          <ac:spMkLst>
            <pc:docMk/>
            <pc:sldMk cId="351542998" sldId="537"/>
            <ac:spMk id="37" creationId="{C3ED9068-1F7B-46FB-E4F9-192A6D76B0F2}"/>
          </ac:spMkLst>
        </pc:spChg>
        <pc:spChg chg="del">
          <ac:chgData name="Sitao Cheng (FESCO Adecco Human Resources)" userId="d27f3e87-6da3-475a-80db-675ea13afc63" providerId="ADAL" clId="{A6B66234-2851-43B7-BCF9-3F6628B20E3B}" dt="2024-03-16T12:51:09.872" v="2138" actId="478"/>
          <ac:spMkLst>
            <pc:docMk/>
            <pc:sldMk cId="351542998" sldId="537"/>
            <ac:spMk id="39" creationId="{4C718E4F-E472-C863-0474-AA98D041CCDF}"/>
          </ac:spMkLst>
        </pc:spChg>
        <pc:spChg chg="del">
          <ac:chgData name="Sitao Cheng (FESCO Adecco Human Resources)" userId="d27f3e87-6da3-475a-80db-675ea13afc63" providerId="ADAL" clId="{A6B66234-2851-43B7-BCF9-3F6628B20E3B}" dt="2024-03-16T12:51:09.872" v="2138" actId="478"/>
          <ac:spMkLst>
            <pc:docMk/>
            <pc:sldMk cId="351542998" sldId="537"/>
            <ac:spMk id="46" creationId="{A9195A3F-9118-23A6-1F96-9B001D30318A}"/>
          </ac:spMkLst>
        </pc:spChg>
        <pc:spChg chg="del">
          <ac:chgData name="Sitao Cheng (FESCO Adecco Human Resources)" userId="d27f3e87-6da3-475a-80db-675ea13afc63" providerId="ADAL" clId="{A6B66234-2851-43B7-BCF9-3F6628B20E3B}" dt="2024-03-16T12:51:09.872" v="2138" actId="478"/>
          <ac:spMkLst>
            <pc:docMk/>
            <pc:sldMk cId="351542998" sldId="537"/>
            <ac:spMk id="48" creationId="{E5F53216-4FF7-521D-2510-988F9ABF36DF}"/>
          </ac:spMkLst>
        </pc:spChg>
        <pc:spChg chg="del">
          <ac:chgData name="Sitao Cheng (FESCO Adecco Human Resources)" userId="d27f3e87-6da3-475a-80db-675ea13afc63" providerId="ADAL" clId="{A6B66234-2851-43B7-BCF9-3F6628B20E3B}" dt="2024-03-16T12:51:09.872" v="2138" actId="478"/>
          <ac:spMkLst>
            <pc:docMk/>
            <pc:sldMk cId="351542998" sldId="537"/>
            <ac:spMk id="49" creationId="{8FD3064A-641F-A603-B8F0-D979084A88DE}"/>
          </ac:spMkLst>
        </pc:spChg>
        <pc:cxnChg chg="del mod">
          <ac:chgData name="Sitao Cheng (FESCO Adecco Human Resources)" userId="d27f3e87-6da3-475a-80db-675ea13afc63" providerId="ADAL" clId="{A6B66234-2851-43B7-BCF9-3F6628B20E3B}" dt="2024-03-16T12:51:09.872" v="2138" actId="478"/>
          <ac:cxnSpMkLst>
            <pc:docMk/>
            <pc:sldMk cId="351542998" sldId="537"/>
            <ac:cxnSpMk id="41" creationId="{6B9FCCA2-7EF7-410E-3B55-24877F805778}"/>
          </ac:cxnSpMkLst>
        </pc:cxnChg>
      </pc:sldChg>
      <pc:sldChg chg="addSp modSp add mod">
        <pc:chgData name="Sitao Cheng (FESCO Adecco Human Resources)" userId="d27f3e87-6da3-475a-80db-675ea13afc63" providerId="ADAL" clId="{A6B66234-2851-43B7-BCF9-3F6628B20E3B}" dt="2024-03-18T03:20:37.854" v="3027" actId="113"/>
        <pc:sldMkLst>
          <pc:docMk/>
          <pc:sldMk cId="834655356" sldId="538"/>
        </pc:sldMkLst>
        <pc:spChg chg="mod">
          <ac:chgData name="Sitao Cheng (FESCO Adecco Human Resources)" userId="d27f3e87-6da3-475a-80db-675ea13afc63" providerId="ADAL" clId="{A6B66234-2851-43B7-BCF9-3F6628B20E3B}" dt="2024-03-18T03:20:37.854" v="3027" actId="113"/>
          <ac:spMkLst>
            <pc:docMk/>
            <pc:sldMk cId="834655356" sldId="538"/>
            <ac:spMk id="2" creationId="{00000000-0000-0000-0000-000000000000}"/>
          </ac:spMkLst>
        </pc:spChg>
        <pc:spChg chg="add mod">
          <ac:chgData name="Sitao Cheng (FESCO Adecco Human Resources)" userId="d27f3e87-6da3-475a-80db-675ea13afc63" providerId="ADAL" clId="{A6B66234-2851-43B7-BCF9-3F6628B20E3B}" dt="2024-03-18T03:20:14.473" v="3023" actId="1036"/>
          <ac:spMkLst>
            <pc:docMk/>
            <pc:sldMk cId="834655356" sldId="538"/>
            <ac:spMk id="6" creationId="{241546E6-1300-E893-C1C8-D9B92D509FB8}"/>
          </ac:spMkLst>
        </pc:spChg>
        <pc:spChg chg="mod">
          <ac:chgData name="Sitao Cheng (FESCO Adecco Human Resources)" userId="d27f3e87-6da3-475a-80db-675ea13afc63" providerId="ADAL" clId="{A6B66234-2851-43B7-BCF9-3F6628B20E3B}" dt="2024-03-18T03:20:14.473" v="3023" actId="1036"/>
          <ac:spMkLst>
            <pc:docMk/>
            <pc:sldMk cId="834655356" sldId="538"/>
            <ac:spMk id="19" creationId="{0694AF40-1C0B-46A3-7948-5B6CCA11C121}"/>
          </ac:spMkLst>
        </pc:spChg>
        <pc:spChg chg="mod">
          <ac:chgData name="Sitao Cheng (FESCO Adecco Human Resources)" userId="d27f3e87-6da3-475a-80db-675ea13afc63" providerId="ADAL" clId="{A6B66234-2851-43B7-BCF9-3F6628B20E3B}" dt="2024-03-18T03:20:14.473" v="3023" actId="1036"/>
          <ac:spMkLst>
            <pc:docMk/>
            <pc:sldMk cId="834655356" sldId="538"/>
            <ac:spMk id="24" creationId="{F38F44E9-2C59-2348-7C97-4C3E24A1252F}"/>
          </ac:spMkLst>
        </pc:spChg>
        <pc:spChg chg="mod">
          <ac:chgData name="Sitao Cheng (FESCO Adecco Human Resources)" userId="d27f3e87-6da3-475a-80db-675ea13afc63" providerId="ADAL" clId="{A6B66234-2851-43B7-BCF9-3F6628B20E3B}" dt="2024-03-18T03:20:14.473" v="3023" actId="1036"/>
          <ac:spMkLst>
            <pc:docMk/>
            <pc:sldMk cId="834655356" sldId="538"/>
            <ac:spMk id="27" creationId="{56E9AD12-EF85-1278-E277-4A06FB1F4A74}"/>
          </ac:spMkLst>
        </pc:spChg>
        <pc:spChg chg="mod">
          <ac:chgData name="Sitao Cheng (FESCO Adecco Human Resources)" userId="d27f3e87-6da3-475a-80db-675ea13afc63" providerId="ADAL" clId="{A6B66234-2851-43B7-BCF9-3F6628B20E3B}" dt="2024-03-18T03:20:14.473" v="3023" actId="1036"/>
          <ac:spMkLst>
            <pc:docMk/>
            <pc:sldMk cId="834655356" sldId="538"/>
            <ac:spMk id="29" creationId="{C17CEF90-F177-8594-99DA-9B4DE7EDDDC7}"/>
          </ac:spMkLst>
        </pc:spChg>
        <pc:spChg chg="mod">
          <ac:chgData name="Sitao Cheng (FESCO Adecco Human Resources)" userId="d27f3e87-6da3-475a-80db-675ea13afc63" providerId="ADAL" clId="{A6B66234-2851-43B7-BCF9-3F6628B20E3B}" dt="2024-03-18T03:20:14.473" v="3023" actId="1036"/>
          <ac:spMkLst>
            <pc:docMk/>
            <pc:sldMk cId="834655356" sldId="538"/>
            <ac:spMk id="31" creationId="{98A7FB5D-9891-9EB6-BACA-2BB8BAE2851B}"/>
          </ac:spMkLst>
        </pc:spChg>
        <pc:spChg chg="mod">
          <ac:chgData name="Sitao Cheng (FESCO Adecco Human Resources)" userId="d27f3e87-6da3-475a-80db-675ea13afc63" providerId="ADAL" clId="{A6B66234-2851-43B7-BCF9-3F6628B20E3B}" dt="2024-03-18T03:20:14.473" v="3023" actId="1036"/>
          <ac:spMkLst>
            <pc:docMk/>
            <pc:sldMk cId="834655356" sldId="538"/>
            <ac:spMk id="34" creationId="{43855A3D-30C9-1FFA-E8CF-A7691EED4898}"/>
          </ac:spMkLst>
        </pc:spChg>
        <pc:picChg chg="mod">
          <ac:chgData name="Sitao Cheng (FESCO Adecco Human Resources)" userId="d27f3e87-6da3-475a-80db-675ea13afc63" providerId="ADAL" clId="{A6B66234-2851-43B7-BCF9-3F6628B20E3B}" dt="2024-03-18T03:20:14.473" v="3023" actId="1036"/>
          <ac:picMkLst>
            <pc:docMk/>
            <pc:sldMk cId="834655356" sldId="538"/>
            <ac:picMk id="28" creationId="{6ADE5A2C-1518-7443-499B-0A0615D19647}"/>
          </ac:picMkLst>
        </pc:picChg>
        <pc:cxnChg chg="mod">
          <ac:chgData name="Sitao Cheng (FESCO Adecco Human Resources)" userId="d27f3e87-6da3-475a-80db-675ea13afc63" providerId="ADAL" clId="{A6B66234-2851-43B7-BCF9-3F6628B20E3B}" dt="2024-03-18T03:20:14.473" v="3023" actId="1036"/>
          <ac:cxnSpMkLst>
            <pc:docMk/>
            <pc:sldMk cId="834655356" sldId="538"/>
            <ac:cxnSpMk id="20" creationId="{28ECC094-6B32-6592-A94F-E593030AA3E9}"/>
          </ac:cxnSpMkLst>
        </pc:cxnChg>
        <pc:cxnChg chg="mod">
          <ac:chgData name="Sitao Cheng (FESCO Adecco Human Resources)" userId="d27f3e87-6da3-475a-80db-675ea13afc63" providerId="ADAL" clId="{A6B66234-2851-43B7-BCF9-3F6628B20E3B}" dt="2024-03-18T03:20:14.473" v="3023" actId="1036"/>
          <ac:cxnSpMkLst>
            <pc:docMk/>
            <pc:sldMk cId="834655356" sldId="538"/>
            <ac:cxnSpMk id="25" creationId="{3D10C705-F8B6-BABE-034C-C46F069C409D}"/>
          </ac:cxnSpMkLst>
        </pc:cxnChg>
        <pc:cxnChg chg="mod">
          <ac:chgData name="Sitao Cheng (FESCO Adecco Human Resources)" userId="d27f3e87-6da3-475a-80db-675ea13afc63" providerId="ADAL" clId="{A6B66234-2851-43B7-BCF9-3F6628B20E3B}" dt="2024-03-18T03:20:14.473" v="3023" actId="1036"/>
          <ac:cxnSpMkLst>
            <pc:docMk/>
            <pc:sldMk cId="834655356" sldId="538"/>
            <ac:cxnSpMk id="32" creationId="{D961883B-2110-689E-D7A7-529B4C552BBD}"/>
          </ac:cxnSpMkLst>
        </pc:cxnChg>
        <pc:cxnChg chg="mod">
          <ac:chgData name="Sitao Cheng (FESCO Adecco Human Resources)" userId="d27f3e87-6da3-475a-80db-675ea13afc63" providerId="ADAL" clId="{A6B66234-2851-43B7-BCF9-3F6628B20E3B}" dt="2024-03-18T03:20:14.473" v="3023" actId="1036"/>
          <ac:cxnSpMkLst>
            <pc:docMk/>
            <pc:sldMk cId="834655356" sldId="538"/>
            <ac:cxnSpMk id="33" creationId="{7E25F81F-9BF2-6CD7-F3DF-B8C08D1C8DF6}"/>
          </ac:cxnSpMkLst>
        </pc:cxnChg>
      </pc:sldChg>
      <pc:sldChg chg="addSp delSp modSp mod">
        <pc:chgData name="Sitao Cheng (FESCO Adecco Human Resources)" userId="d27f3e87-6da3-475a-80db-675ea13afc63" providerId="ADAL" clId="{A6B66234-2851-43B7-BCF9-3F6628B20E3B}" dt="2024-03-21T05:40:05.602" v="5320" actId="1076"/>
        <pc:sldMkLst>
          <pc:docMk/>
          <pc:sldMk cId="140551227" sldId="539"/>
        </pc:sldMkLst>
        <pc:spChg chg="mod">
          <ac:chgData name="Sitao Cheng (FESCO Adecco Human Resources)" userId="d27f3e87-6da3-475a-80db-675ea13afc63" providerId="ADAL" clId="{A6B66234-2851-43B7-BCF9-3F6628B20E3B}" dt="2024-03-21T05:39:49.356" v="5315" actId="20577"/>
          <ac:spMkLst>
            <pc:docMk/>
            <pc:sldMk cId="140551227" sldId="539"/>
            <ac:spMk id="2" creationId="{00000000-0000-0000-0000-000000000000}"/>
          </ac:spMkLst>
        </pc:spChg>
        <pc:spChg chg="mod">
          <ac:chgData name="Sitao Cheng (FESCO Adecco Human Resources)" userId="d27f3e87-6da3-475a-80db-675ea13afc63" providerId="ADAL" clId="{A6B66234-2851-43B7-BCF9-3F6628B20E3B}" dt="2024-03-21T05:37:05.454" v="4799" actId="20577"/>
          <ac:spMkLst>
            <pc:docMk/>
            <pc:sldMk cId="140551227" sldId="539"/>
            <ac:spMk id="5" creationId="{00000000-0000-0000-0000-000000000000}"/>
          </ac:spMkLst>
        </pc:spChg>
        <pc:picChg chg="add mod">
          <ac:chgData name="Sitao Cheng (FESCO Adecco Human Resources)" userId="d27f3e87-6da3-475a-80db-675ea13afc63" providerId="ADAL" clId="{A6B66234-2851-43B7-BCF9-3F6628B20E3B}" dt="2024-03-21T05:40:05.602" v="5320" actId="1076"/>
          <ac:picMkLst>
            <pc:docMk/>
            <pc:sldMk cId="140551227" sldId="539"/>
            <ac:picMk id="6" creationId="{3A55B8DC-86CF-DA51-6470-C3D3E15A5827}"/>
          </ac:picMkLst>
        </pc:picChg>
        <pc:picChg chg="del mod">
          <ac:chgData name="Sitao Cheng (FESCO Adecco Human Resources)" userId="d27f3e87-6da3-475a-80db-675ea13afc63" providerId="ADAL" clId="{A6B66234-2851-43B7-BCF9-3F6628B20E3B}" dt="2024-03-21T05:39:55.086" v="5316" actId="478"/>
          <ac:picMkLst>
            <pc:docMk/>
            <pc:sldMk cId="140551227" sldId="539"/>
            <ac:picMk id="18" creationId="{C94009C3-E996-6C5C-F94C-BD32A4C309F7}"/>
          </ac:picMkLst>
        </pc:picChg>
      </pc:sldChg>
      <pc:sldChg chg="modSp mod">
        <pc:chgData name="Sitao Cheng (FESCO Adecco Human Resources)" userId="d27f3e87-6da3-475a-80db-675ea13afc63" providerId="ADAL" clId="{A6B66234-2851-43B7-BCF9-3F6628B20E3B}" dt="2024-03-21T14:51:23.331" v="6535" actId="20577"/>
        <pc:sldMkLst>
          <pc:docMk/>
          <pc:sldMk cId="1144614322" sldId="540"/>
        </pc:sldMkLst>
        <pc:spChg chg="mod">
          <ac:chgData name="Sitao Cheng (FESCO Adecco Human Resources)" userId="d27f3e87-6da3-475a-80db-675ea13afc63" providerId="ADAL" clId="{A6B66234-2851-43B7-BCF9-3F6628B20E3B}" dt="2024-03-21T14:51:23.331" v="6535" actId="20577"/>
          <ac:spMkLst>
            <pc:docMk/>
            <pc:sldMk cId="1144614322" sldId="540"/>
            <ac:spMk id="2" creationId="{00000000-0000-0000-0000-000000000000}"/>
          </ac:spMkLst>
        </pc:spChg>
        <pc:spChg chg="mod">
          <ac:chgData name="Sitao Cheng (FESCO Adecco Human Resources)" userId="d27f3e87-6da3-475a-80db-675ea13afc63" providerId="ADAL" clId="{A6B66234-2851-43B7-BCF9-3F6628B20E3B}" dt="2024-03-21T14:49:12.489" v="6288"/>
          <ac:spMkLst>
            <pc:docMk/>
            <pc:sldMk cId="1144614322" sldId="540"/>
            <ac:spMk id="5" creationId="{00000000-0000-0000-0000-000000000000}"/>
          </ac:spMkLst>
        </pc:spChg>
        <pc:picChg chg="mod">
          <ac:chgData name="Sitao Cheng (FESCO Adecco Human Resources)" userId="d27f3e87-6da3-475a-80db-675ea13afc63" providerId="ADAL" clId="{A6B66234-2851-43B7-BCF9-3F6628B20E3B}" dt="2024-03-21T14:49:53.015" v="6303" actId="1076"/>
          <ac:picMkLst>
            <pc:docMk/>
            <pc:sldMk cId="1144614322" sldId="540"/>
            <ac:picMk id="7" creationId="{2DAA0675-4FD0-5315-2A8B-C9764A4CAEE5}"/>
          </ac:picMkLst>
        </pc:picChg>
      </pc:sldChg>
      <pc:sldChg chg="modSp mod">
        <pc:chgData name="Sitao Cheng (FESCO Adecco Human Resources)" userId="d27f3e87-6da3-475a-80db-675ea13afc63" providerId="ADAL" clId="{A6B66234-2851-43B7-BCF9-3F6628B20E3B}" dt="2024-03-21T14:51:29.355" v="6536" actId="1076"/>
        <pc:sldMkLst>
          <pc:docMk/>
          <pc:sldMk cId="1203646058" sldId="541"/>
        </pc:sldMkLst>
        <pc:picChg chg="mod">
          <ac:chgData name="Sitao Cheng (FESCO Adecco Human Resources)" userId="d27f3e87-6da3-475a-80db-675ea13afc63" providerId="ADAL" clId="{A6B66234-2851-43B7-BCF9-3F6628B20E3B}" dt="2024-03-21T14:51:29.355" v="6536" actId="1076"/>
          <ac:picMkLst>
            <pc:docMk/>
            <pc:sldMk cId="1203646058" sldId="541"/>
            <ac:picMk id="8" creationId="{12CC3DCB-D2EC-DD51-260A-F83C55D49998}"/>
          </ac:picMkLst>
        </pc:picChg>
      </pc:sldChg>
      <pc:sldChg chg="addSp delSp modSp mod modNotesTx">
        <pc:chgData name="Sitao Cheng (FESCO Adecco Human Resources)" userId="d27f3e87-6da3-475a-80db-675ea13afc63" providerId="ADAL" clId="{A6B66234-2851-43B7-BCF9-3F6628B20E3B}" dt="2024-03-21T14:47:24.847" v="6269" actId="1076"/>
        <pc:sldMkLst>
          <pc:docMk/>
          <pc:sldMk cId="2392700048" sldId="546"/>
        </pc:sldMkLst>
        <pc:spChg chg="del">
          <ac:chgData name="Sitao Cheng (FESCO Adecco Human Resources)" userId="d27f3e87-6da3-475a-80db-675ea13afc63" providerId="ADAL" clId="{A6B66234-2851-43B7-BCF9-3F6628B20E3B}" dt="2024-03-21T05:18:43.865" v="3034" actId="478"/>
          <ac:spMkLst>
            <pc:docMk/>
            <pc:sldMk cId="2392700048" sldId="546"/>
            <ac:spMk id="2" creationId="{83F9B10E-F667-451B-9593-2BAEE277E192}"/>
          </ac:spMkLst>
        </pc:spChg>
        <pc:spChg chg="mod">
          <ac:chgData name="Sitao Cheng (FESCO Adecco Human Resources)" userId="d27f3e87-6da3-475a-80db-675ea13afc63" providerId="ADAL" clId="{A6B66234-2851-43B7-BCF9-3F6628B20E3B}" dt="2024-03-21T14:46:03.934" v="6145" actId="1076"/>
          <ac:spMkLst>
            <pc:docMk/>
            <pc:sldMk cId="2392700048" sldId="546"/>
            <ac:spMk id="5" creationId="{9DF9E159-46D7-4167-B02D-79CB59686F97}"/>
          </ac:spMkLst>
        </pc:spChg>
        <pc:spChg chg="add del mod">
          <ac:chgData name="Sitao Cheng (FESCO Adecco Human Resources)" userId="d27f3e87-6da3-475a-80db-675ea13afc63" providerId="ADAL" clId="{A6B66234-2851-43B7-BCF9-3F6628B20E3B}" dt="2024-03-21T05:18:46.462" v="3035" actId="478"/>
          <ac:spMkLst>
            <pc:docMk/>
            <pc:sldMk cId="2392700048" sldId="546"/>
            <ac:spMk id="7" creationId="{9F216B05-0D2B-FA78-3634-D7E7AE177B27}"/>
          </ac:spMkLst>
        </pc:spChg>
        <pc:spChg chg="add mod">
          <ac:chgData name="Sitao Cheng (FESCO Adecco Human Resources)" userId="d27f3e87-6da3-475a-80db-675ea13afc63" providerId="ADAL" clId="{A6B66234-2851-43B7-BCF9-3F6628B20E3B}" dt="2024-03-21T14:46:40.180" v="6202" actId="1076"/>
          <ac:spMkLst>
            <pc:docMk/>
            <pc:sldMk cId="2392700048" sldId="546"/>
            <ac:spMk id="11" creationId="{F26775B8-C5AF-4110-E93C-24843FB001E4}"/>
          </ac:spMkLst>
        </pc:spChg>
        <pc:spChg chg="mod">
          <ac:chgData name="Sitao Cheng (FESCO Adecco Human Resources)" userId="d27f3e87-6da3-475a-80db-675ea13afc63" providerId="ADAL" clId="{A6B66234-2851-43B7-BCF9-3F6628B20E3B}" dt="2024-03-21T14:45:56.368" v="6141" actId="6549"/>
          <ac:spMkLst>
            <pc:docMk/>
            <pc:sldMk cId="2392700048" sldId="546"/>
            <ac:spMk id="14" creationId="{4B4A0A0A-AA02-4EF6-81E7-6362A80A8F28}"/>
          </ac:spMkLst>
        </pc:spChg>
        <pc:spChg chg="add mod">
          <ac:chgData name="Sitao Cheng (FESCO Adecco Human Resources)" userId="d27f3e87-6da3-475a-80db-675ea13afc63" providerId="ADAL" clId="{A6B66234-2851-43B7-BCF9-3F6628B20E3B}" dt="2024-03-21T14:47:14.861" v="6266" actId="1076"/>
          <ac:spMkLst>
            <pc:docMk/>
            <pc:sldMk cId="2392700048" sldId="546"/>
            <ac:spMk id="17" creationId="{0AD71E54-93D6-D59E-7D00-1621B4586B9C}"/>
          </ac:spMkLst>
        </pc:spChg>
        <pc:picChg chg="add del mod">
          <ac:chgData name="Sitao Cheng (FESCO Adecco Human Resources)" userId="d27f3e87-6da3-475a-80db-675ea13afc63" providerId="ADAL" clId="{A6B66234-2851-43B7-BCF9-3F6628B20E3B}" dt="2024-03-21T14:45:58.397" v="6143" actId="478"/>
          <ac:picMkLst>
            <pc:docMk/>
            <pc:sldMk cId="2392700048" sldId="546"/>
            <ac:picMk id="8" creationId="{538C7C28-C681-59B4-061E-63F9BE90B3E9}"/>
          </ac:picMkLst>
        </pc:picChg>
        <pc:picChg chg="add del mod">
          <ac:chgData name="Sitao Cheng (FESCO Adecco Human Resources)" userId="d27f3e87-6da3-475a-80db-675ea13afc63" providerId="ADAL" clId="{A6B66234-2851-43B7-BCF9-3F6628B20E3B}" dt="2024-03-21T14:45:57.933" v="6142" actId="478"/>
          <ac:picMkLst>
            <pc:docMk/>
            <pc:sldMk cId="2392700048" sldId="546"/>
            <ac:picMk id="9" creationId="{AE10C386-B003-9550-CDF9-BC9ECACDE54D}"/>
          </ac:picMkLst>
        </pc:picChg>
        <pc:picChg chg="del">
          <ac:chgData name="Sitao Cheng (FESCO Adecco Human Resources)" userId="d27f3e87-6da3-475a-80db-675ea13afc63" providerId="ADAL" clId="{A6B66234-2851-43B7-BCF9-3F6628B20E3B}" dt="2024-03-21T05:18:40.560" v="3033" actId="478"/>
          <ac:picMkLst>
            <pc:docMk/>
            <pc:sldMk cId="2392700048" sldId="546"/>
            <ac:picMk id="10" creationId="{678D8ECF-95BE-873C-8A98-CC8D1F5E2AD9}"/>
          </ac:picMkLst>
        </pc:picChg>
        <pc:picChg chg="del">
          <ac:chgData name="Sitao Cheng (FESCO Adecco Human Resources)" userId="d27f3e87-6da3-475a-80db-675ea13afc63" providerId="ADAL" clId="{A6B66234-2851-43B7-BCF9-3F6628B20E3B}" dt="2024-03-21T05:18:40.218" v="3032" actId="478"/>
          <ac:picMkLst>
            <pc:docMk/>
            <pc:sldMk cId="2392700048" sldId="546"/>
            <ac:picMk id="13" creationId="{82C7CB13-2F37-4808-A5F0-CE774BF95668}"/>
          </ac:picMkLst>
        </pc:picChg>
        <pc:cxnChg chg="add mod">
          <ac:chgData name="Sitao Cheng (FESCO Adecco Human Resources)" userId="d27f3e87-6da3-475a-80db-675ea13afc63" providerId="ADAL" clId="{A6B66234-2851-43B7-BCF9-3F6628B20E3B}" dt="2024-03-21T14:46:43.285" v="6204" actId="14100"/>
          <ac:cxnSpMkLst>
            <pc:docMk/>
            <pc:sldMk cId="2392700048" sldId="546"/>
            <ac:cxnSpMk id="12" creationId="{D847E7C8-0EAF-7489-85C0-B9CBC2E6FE48}"/>
          </ac:cxnSpMkLst>
        </pc:cxnChg>
        <pc:cxnChg chg="add mod">
          <ac:chgData name="Sitao Cheng (FESCO Adecco Human Resources)" userId="d27f3e87-6da3-475a-80db-675ea13afc63" providerId="ADAL" clId="{A6B66234-2851-43B7-BCF9-3F6628B20E3B}" dt="2024-03-21T14:47:24.847" v="6269" actId="1076"/>
          <ac:cxnSpMkLst>
            <pc:docMk/>
            <pc:sldMk cId="2392700048" sldId="546"/>
            <ac:cxnSpMk id="18" creationId="{D82BAB85-700F-7806-538D-41EC232871D8}"/>
          </ac:cxnSpMkLst>
        </pc:cxnChg>
      </pc:sldChg>
      <pc:sldChg chg="del">
        <pc:chgData name="Sitao Cheng (FESCO Adecco Human Resources)" userId="d27f3e87-6da3-475a-80db-675ea13afc63" providerId="ADAL" clId="{A6B66234-2851-43B7-BCF9-3F6628B20E3B}" dt="2024-03-21T05:41:12.277" v="5340" actId="47"/>
        <pc:sldMkLst>
          <pc:docMk/>
          <pc:sldMk cId="4071535506" sldId="547"/>
        </pc:sldMkLst>
      </pc:sldChg>
      <pc:sldChg chg="modSp mod">
        <pc:chgData name="Sitao Cheng (FESCO Adecco Human Resources)" userId="d27f3e87-6da3-475a-80db-675ea13afc63" providerId="ADAL" clId="{A6B66234-2851-43B7-BCF9-3F6628B20E3B}" dt="2024-03-21T05:41:25.229" v="5361" actId="20577"/>
        <pc:sldMkLst>
          <pc:docMk/>
          <pc:sldMk cId="2011920614" sldId="548"/>
        </pc:sldMkLst>
        <pc:spChg chg="mod">
          <ac:chgData name="Sitao Cheng (FESCO Adecco Human Resources)" userId="d27f3e87-6da3-475a-80db-675ea13afc63" providerId="ADAL" clId="{A6B66234-2851-43B7-BCF9-3F6628B20E3B}" dt="2024-03-21T05:41:25.229" v="5361" actId="20577"/>
          <ac:spMkLst>
            <pc:docMk/>
            <pc:sldMk cId="2011920614" sldId="548"/>
            <ac:spMk id="2" creationId="{00000000-0000-0000-0000-000000000000}"/>
          </ac:spMkLst>
        </pc:spChg>
        <pc:spChg chg="mod">
          <ac:chgData name="Sitao Cheng (FESCO Adecco Human Resources)" userId="d27f3e87-6da3-475a-80db-675ea13afc63" providerId="ADAL" clId="{A6B66234-2851-43B7-BCF9-3F6628B20E3B}" dt="2024-03-21T05:41:19.501" v="5351" actId="20577"/>
          <ac:spMkLst>
            <pc:docMk/>
            <pc:sldMk cId="2011920614" sldId="548"/>
            <ac:spMk id="5" creationId="{00000000-0000-0000-0000-000000000000}"/>
          </ac:spMkLst>
        </pc:spChg>
      </pc:sldChg>
      <pc:sldChg chg="modSp mod">
        <pc:chgData name="Sitao Cheng (FESCO Adecco Human Resources)" userId="d27f3e87-6da3-475a-80db-675ea13afc63" providerId="ADAL" clId="{A6B66234-2851-43B7-BCF9-3F6628B20E3B}" dt="2024-03-21T05:44:08.671" v="5380" actId="20577"/>
        <pc:sldMkLst>
          <pc:docMk/>
          <pc:sldMk cId="777243206" sldId="549"/>
        </pc:sldMkLst>
        <pc:spChg chg="mod">
          <ac:chgData name="Sitao Cheng (FESCO Adecco Human Resources)" userId="d27f3e87-6da3-475a-80db-675ea13afc63" providerId="ADAL" clId="{A6B66234-2851-43B7-BCF9-3F6628B20E3B}" dt="2024-03-21T05:44:08.671" v="5380" actId="20577"/>
          <ac:spMkLst>
            <pc:docMk/>
            <pc:sldMk cId="777243206" sldId="549"/>
            <ac:spMk id="2" creationId="{00000000-0000-0000-0000-000000000000}"/>
          </ac:spMkLst>
        </pc:spChg>
        <pc:spChg chg="mod">
          <ac:chgData name="Sitao Cheng (FESCO Adecco Human Resources)" userId="d27f3e87-6da3-475a-80db-675ea13afc63" providerId="ADAL" clId="{A6B66234-2851-43B7-BCF9-3F6628B20E3B}" dt="2024-03-21T05:43:59.133" v="5369" actId="20577"/>
          <ac:spMkLst>
            <pc:docMk/>
            <pc:sldMk cId="777243206" sldId="549"/>
            <ac:spMk id="5" creationId="{00000000-0000-0000-0000-000000000000}"/>
          </ac:spMkLst>
        </pc:spChg>
      </pc:sldChg>
      <pc:sldChg chg="addSp delSp modSp add mod">
        <pc:chgData name="Sitao Cheng (FESCO Adecco Human Resources)" userId="d27f3e87-6da3-475a-80db-675ea13afc63" providerId="ADAL" clId="{A6B66234-2851-43B7-BCF9-3F6628B20E3B}" dt="2024-03-21T14:51:40.146" v="6538" actId="20577"/>
        <pc:sldMkLst>
          <pc:docMk/>
          <pc:sldMk cId="3484055434" sldId="550"/>
        </pc:sldMkLst>
        <pc:spChg chg="mod">
          <ac:chgData name="Sitao Cheng (FESCO Adecco Human Resources)" userId="d27f3e87-6da3-475a-80db-675ea13afc63" providerId="ADAL" clId="{A6B66234-2851-43B7-BCF9-3F6628B20E3B}" dt="2024-03-21T05:24:19.293" v="3684" actId="20577"/>
          <ac:spMkLst>
            <pc:docMk/>
            <pc:sldMk cId="3484055434" sldId="550"/>
            <ac:spMk id="2" creationId="{00000000-0000-0000-0000-000000000000}"/>
          </ac:spMkLst>
        </pc:spChg>
        <pc:spChg chg="mod">
          <ac:chgData name="Sitao Cheng (FESCO Adecco Human Resources)" userId="d27f3e87-6da3-475a-80db-675ea13afc63" providerId="ADAL" clId="{A6B66234-2851-43B7-BCF9-3F6628B20E3B}" dt="2024-03-21T05:19:23.086" v="3047" actId="20577"/>
          <ac:spMkLst>
            <pc:docMk/>
            <pc:sldMk cId="3484055434" sldId="550"/>
            <ac:spMk id="5" creationId="{00000000-0000-0000-0000-000000000000}"/>
          </ac:spMkLst>
        </pc:spChg>
        <pc:spChg chg="add mod">
          <ac:chgData name="Sitao Cheng (FESCO Adecco Human Resources)" userId="d27f3e87-6da3-475a-80db-675ea13afc63" providerId="ADAL" clId="{A6B66234-2851-43B7-BCF9-3F6628B20E3B}" dt="2024-03-21T14:51:40.146" v="6538" actId="20577"/>
          <ac:spMkLst>
            <pc:docMk/>
            <pc:sldMk cId="3484055434" sldId="550"/>
            <ac:spMk id="6" creationId="{BD573300-04E3-7E16-75BE-DF6E63ACDB02}"/>
          </ac:spMkLst>
        </pc:spChg>
        <pc:picChg chg="del">
          <ac:chgData name="Sitao Cheng (FESCO Adecco Human Resources)" userId="d27f3e87-6da3-475a-80db-675ea13afc63" providerId="ADAL" clId="{A6B66234-2851-43B7-BCF9-3F6628B20E3B}" dt="2024-03-21T05:19:24.558" v="3048" actId="478"/>
          <ac:picMkLst>
            <pc:docMk/>
            <pc:sldMk cId="3484055434" sldId="550"/>
            <ac:picMk id="12" creationId="{36DCE390-FA29-16C5-CA79-C49D5C6B0D54}"/>
          </ac:picMkLst>
        </pc:picChg>
      </pc:sldChg>
      <pc:sldChg chg="addSp modSp add mod modNotesTx">
        <pc:chgData name="Sitao Cheng (FESCO Adecco Human Resources)" userId="d27f3e87-6da3-475a-80db-675ea13afc63" providerId="ADAL" clId="{A6B66234-2851-43B7-BCF9-3F6628B20E3B}" dt="2024-03-21T05:30:42.567" v="4093" actId="403"/>
        <pc:sldMkLst>
          <pc:docMk/>
          <pc:sldMk cId="476840582" sldId="551"/>
        </pc:sldMkLst>
        <pc:spChg chg="add mod">
          <ac:chgData name="Sitao Cheng (FESCO Adecco Human Resources)" userId="d27f3e87-6da3-475a-80db-675ea13afc63" providerId="ADAL" clId="{A6B66234-2851-43B7-BCF9-3F6628B20E3B}" dt="2024-03-21T05:30:42.567" v="4093" actId="403"/>
          <ac:spMkLst>
            <pc:docMk/>
            <pc:sldMk cId="476840582" sldId="551"/>
            <ac:spMk id="2" creationId="{C502D05B-FBED-6B9F-6B46-B5F8E9F0893E}"/>
          </ac:spMkLst>
        </pc:spChg>
        <pc:spChg chg="mod">
          <ac:chgData name="Sitao Cheng (FESCO Adecco Human Resources)" userId="d27f3e87-6da3-475a-80db-675ea13afc63" providerId="ADAL" clId="{A6B66234-2851-43B7-BCF9-3F6628B20E3B}" dt="2024-03-21T05:30:36.045" v="4092" actId="108"/>
          <ac:spMkLst>
            <pc:docMk/>
            <pc:sldMk cId="476840582" sldId="551"/>
            <ac:spMk id="5" creationId="{9DF9E159-46D7-4167-B02D-79CB59686F97}"/>
          </ac:spMkLst>
        </pc:spChg>
        <pc:spChg chg="mod">
          <ac:chgData name="Sitao Cheng (FESCO Adecco Human Resources)" userId="d27f3e87-6da3-475a-80db-675ea13afc63" providerId="ADAL" clId="{A6B66234-2851-43B7-BCF9-3F6628B20E3B}" dt="2024-03-21T05:29:22.851" v="4058" actId="1076"/>
          <ac:spMkLst>
            <pc:docMk/>
            <pc:sldMk cId="476840582" sldId="551"/>
            <ac:spMk id="14" creationId="{4B4A0A0A-AA02-4EF6-81E7-6362A80A8F28}"/>
          </ac:spMkLst>
        </pc:spChg>
      </pc:sldChg>
      <pc:sldChg chg="modSp add mod">
        <pc:chgData name="Sitao Cheng (FESCO Adecco Human Resources)" userId="d27f3e87-6da3-475a-80db-675ea13afc63" providerId="ADAL" clId="{A6B66234-2851-43B7-BCF9-3F6628B20E3B}" dt="2024-03-21T05:41:05.123" v="5339" actId="1076"/>
        <pc:sldMkLst>
          <pc:docMk/>
          <pc:sldMk cId="900796801" sldId="552"/>
        </pc:sldMkLst>
        <pc:spChg chg="mod">
          <ac:chgData name="Sitao Cheng (FESCO Adecco Human Resources)" userId="d27f3e87-6da3-475a-80db-675ea13afc63" providerId="ADAL" clId="{A6B66234-2851-43B7-BCF9-3F6628B20E3B}" dt="2024-03-21T05:41:05.123" v="5339" actId="1076"/>
          <ac:spMkLst>
            <pc:docMk/>
            <pc:sldMk cId="900796801" sldId="552"/>
            <ac:spMk id="2" creationId="{00000000-0000-0000-0000-000000000000}"/>
          </ac:spMkLst>
        </pc:spChg>
        <pc:spChg chg="mod">
          <ac:chgData name="Sitao Cheng (FESCO Adecco Human Resources)" userId="d27f3e87-6da3-475a-80db-675ea13afc63" providerId="ADAL" clId="{A6B66234-2851-43B7-BCF9-3F6628B20E3B}" dt="2024-03-21T05:40:18.447" v="5327" actId="20577"/>
          <ac:spMkLst>
            <pc:docMk/>
            <pc:sldMk cId="900796801" sldId="552"/>
            <ac:spMk id="5" creationId="{00000000-0000-0000-0000-000000000000}"/>
          </ac:spMkLst>
        </pc:spChg>
        <pc:picChg chg="mod">
          <ac:chgData name="Sitao Cheng (FESCO Adecco Human Resources)" userId="d27f3e87-6da3-475a-80db-675ea13afc63" providerId="ADAL" clId="{A6B66234-2851-43B7-BCF9-3F6628B20E3B}" dt="2024-03-21T05:40:52.090" v="5338" actId="1076"/>
          <ac:picMkLst>
            <pc:docMk/>
            <pc:sldMk cId="900796801" sldId="552"/>
            <ac:picMk id="6" creationId="{3A55B8DC-86CF-DA51-6470-C3D3E15A5827}"/>
          </ac:picMkLst>
        </pc:picChg>
      </pc:sldChg>
      <pc:sldChg chg="delSp modSp add mod">
        <pc:chgData name="Sitao Cheng (FESCO Adecco Human Resources)" userId="d27f3e87-6da3-475a-80db-675ea13afc63" providerId="ADAL" clId="{A6B66234-2851-43B7-BCF9-3F6628B20E3B}" dt="2024-03-21T14:42:42.576" v="6122" actId="20577"/>
        <pc:sldMkLst>
          <pc:docMk/>
          <pc:sldMk cId="322435764" sldId="553"/>
        </pc:sldMkLst>
        <pc:spChg chg="del">
          <ac:chgData name="Sitao Cheng (FESCO Adecco Human Resources)" userId="d27f3e87-6da3-475a-80db-675ea13afc63" providerId="ADAL" clId="{A6B66234-2851-43B7-BCF9-3F6628B20E3B}" dt="2024-03-21T14:35:11.377" v="5483" actId="478"/>
          <ac:spMkLst>
            <pc:docMk/>
            <pc:sldMk cId="322435764" sldId="553"/>
            <ac:spMk id="2" creationId="{C502D05B-FBED-6B9F-6B46-B5F8E9F0893E}"/>
          </ac:spMkLst>
        </pc:spChg>
        <pc:spChg chg="mod">
          <ac:chgData name="Sitao Cheng (FESCO Adecco Human Resources)" userId="d27f3e87-6da3-475a-80db-675ea13afc63" providerId="ADAL" clId="{A6B66234-2851-43B7-BCF9-3F6628B20E3B}" dt="2024-03-21T14:42:42.576" v="6122" actId="20577"/>
          <ac:spMkLst>
            <pc:docMk/>
            <pc:sldMk cId="322435764" sldId="553"/>
            <ac:spMk id="14" creationId="{4B4A0A0A-AA02-4EF6-81E7-6362A80A8F28}"/>
          </ac:spMkLst>
        </pc:spChg>
      </pc:sldChg>
      <pc:sldChg chg="add del">
        <pc:chgData name="Sitao Cheng (FESCO Adecco Human Resources)" userId="d27f3e87-6da3-475a-80db-675ea13afc63" providerId="ADAL" clId="{A6B66234-2851-43B7-BCF9-3F6628B20E3B}" dt="2024-03-21T14:52:38.320" v="6553" actId="47"/>
        <pc:sldMkLst>
          <pc:docMk/>
          <pc:sldMk cId="1410324007" sldId="554"/>
        </pc:sldMkLst>
      </pc:sldChg>
      <pc:sldChg chg="modSp add mod">
        <pc:chgData name="Sitao Cheng (FESCO Adecco Human Resources)" userId="d27f3e87-6da3-475a-80db-675ea13afc63" providerId="ADAL" clId="{A6B66234-2851-43B7-BCF9-3F6628B20E3B}" dt="2024-03-21T14:44:26.111" v="6140" actId="20577"/>
        <pc:sldMkLst>
          <pc:docMk/>
          <pc:sldMk cId="2117751272" sldId="555"/>
        </pc:sldMkLst>
        <pc:spChg chg="mod">
          <ac:chgData name="Sitao Cheng (FESCO Adecco Human Resources)" userId="d27f3e87-6da3-475a-80db-675ea13afc63" providerId="ADAL" clId="{A6B66234-2851-43B7-BCF9-3F6628B20E3B}" dt="2024-03-21T14:44:20.732" v="6136" actId="403"/>
          <ac:spMkLst>
            <pc:docMk/>
            <pc:sldMk cId="2117751272" sldId="555"/>
            <ac:spMk id="5" creationId="{9DF9E159-46D7-4167-B02D-79CB59686F97}"/>
          </ac:spMkLst>
        </pc:spChg>
        <pc:spChg chg="mod">
          <ac:chgData name="Sitao Cheng (FESCO Adecco Human Resources)" userId="d27f3e87-6da3-475a-80db-675ea13afc63" providerId="ADAL" clId="{A6B66234-2851-43B7-BCF9-3F6628B20E3B}" dt="2024-03-21T14:44:26.111" v="6140" actId="20577"/>
          <ac:spMkLst>
            <pc:docMk/>
            <pc:sldMk cId="2117751272" sldId="555"/>
            <ac:spMk id="14" creationId="{4B4A0A0A-AA02-4EF6-81E7-6362A80A8F28}"/>
          </ac:spMkLst>
        </pc:spChg>
        <pc:picChg chg="mod">
          <ac:chgData name="Sitao Cheng (FESCO Adecco Human Resources)" userId="d27f3e87-6da3-475a-80db-675ea13afc63" providerId="ADAL" clId="{A6B66234-2851-43B7-BCF9-3F6628B20E3B}" dt="2024-03-21T14:44:16.653" v="6134" actId="1076"/>
          <ac:picMkLst>
            <pc:docMk/>
            <pc:sldMk cId="2117751272" sldId="555"/>
            <ac:picMk id="9" creationId="{AE10C386-B003-9550-CDF9-BC9ECACDE54D}"/>
          </ac:picMkLst>
        </pc:picChg>
      </pc:sldChg>
      <pc:sldChg chg="delSp modSp add mod">
        <pc:chgData name="Sitao Cheng (FESCO Adecco Human Resources)" userId="d27f3e87-6da3-475a-80db-675ea13afc63" providerId="ADAL" clId="{A6B66234-2851-43B7-BCF9-3F6628B20E3B}" dt="2024-03-21T14:51:46.608" v="6539" actId="403"/>
        <pc:sldMkLst>
          <pc:docMk/>
          <pc:sldMk cId="1012397195" sldId="556"/>
        </pc:sldMkLst>
        <pc:spChg chg="mod">
          <ac:chgData name="Sitao Cheng (FESCO Adecco Human Resources)" userId="d27f3e87-6da3-475a-80db-675ea13afc63" providerId="ADAL" clId="{A6B66234-2851-43B7-BCF9-3F6628B20E3B}" dt="2024-03-21T14:51:46.608" v="6539" actId="403"/>
          <ac:spMkLst>
            <pc:docMk/>
            <pc:sldMk cId="1012397195" sldId="556"/>
            <ac:spMk id="5" creationId="{9DF9E159-46D7-4167-B02D-79CB59686F97}"/>
          </ac:spMkLst>
        </pc:spChg>
        <pc:spChg chg="del">
          <ac:chgData name="Sitao Cheng (FESCO Adecco Human Resources)" userId="d27f3e87-6da3-475a-80db-675ea13afc63" providerId="ADAL" clId="{A6B66234-2851-43B7-BCF9-3F6628B20E3B}" dt="2024-03-21T14:47:43.348" v="6274" actId="478"/>
          <ac:spMkLst>
            <pc:docMk/>
            <pc:sldMk cId="1012397195" sldId="556"/>
            <ac:spMk id="11" creationId="{F26775B8-C5AF-4110-E93C-24843FB001E4}"/>
          </ac:spMkLst>
        </pc:spChg>
        <pc:spChg chg="del">
          <ac:chgData name="Sitao Cheng (FESCO Adecco Human Resources)" userId="d27f3e87-6da3-475a-80db-675ea13afc63" providerId="ADAL" clId="{A6B66234-2851-43B7-BCF9-3F6628B20E3B}" dt="2024-03-21T14:47:44.899" v="6275" actId="478"/>
          <ac:spMkLst>
            <pc:docMk/>
            <pc:sldMk cId="1012397195" sldId="556"/>
            <ac:spMk id="17" creationId="{0AD71E54-93D6-D59E-7D00-1621B4586B9C}"/>
          </ac:spMkLst>
        </pc:spChg>
        <pc:cxnChg chg="del">
          <ac:chgData name="Sitao Cheng (FESCO Adecco Human Resources)" userId="d27f3e87-6da3-475a-80db-675ea13afc63" providerId="ADAL" clId="{A6B66234-2851-43B7-BCF9-3F6628B20E3B}" dt="2024-03-21T14:47:43.348" v="6274" actId="478"/>
          <ac:cxnSpMkLst>
            <pc:docMk/>
            <pc:sldMk cId="1012397195" sldId="556"/>
            <ac:cxnSpMk id="12" creationId="{D847E7C8-0EAF-7489-85C0-B9CBC2E6FE48}"/>
          </ac:cxnSpMkLst>
        </pc:cxnChg>
        <pc:cxnChg chg="del">
          <ac:chgData name="Sitao Cheng (FESCO Adecco Human Resources)" userId="d27f3e87-6da3-475a-80db-675ea13afc63" providerId="ADAL" clId="{A6B66234-2851-43B7-BCF9-3F6628B20E3B}" dt="2024-03-21T14:47:45.342" v="6276" actId="478"/>
          <ac:cxnSpMkLst>
            <pc:docMk/>
            <pc:sldMk cId="1012397195" sldId="556"/>
            <ac:cxnSpMk id="18" creationId="{D82BAB85-700F-7806-538D-41EC232871D8}"/>
          </ac:cxnSpMkLst>
        </pc:cxnChg>
      </pc:sldChg>
      <pc:sldChg chg="modSp add mod">
        <pc:chgData name="Sitao Cheng (FESCO Adecco Human Resources)" userId="d27f3e87-6da3-475a-80db-675ea13afc63" providerId="ADAL" clId="{A6B66234-2851-43B7-BCF9-3F6628B20E3B}" dt="2024-03-21T14:48:11.589" v="6283" actId="1076"/>
        <pc:sldMkLst>
          <pc:docMk/>
          <pc:sldMk cId="2242530085" sldId="557"/>
        </pc:sldMkLst>
        <pc:spChg chg="mod">
          <ac:chgData name="Sitao Cheng (FESCO Adecco Human Resources)" userId="d27f3e87-6da3-475a-80db-675ea13afc63" providerId="ADAL" clId="{A6B66234-2851-43B7-BCF9-3F6628B20E3B}" dt="2024-03-21T14:48:11.589" v="6283" actId="1076"/>
          <ac:spMkLst>
            <pc:docMk/>
            <pc:sldMk cId="2242530085" sldId="557"/>
            <ac:spMk id="5" creationId="{9DF9E159-46D7-4167-B02D-79CB59686F97}"/>
          </ac:spMkLst>
        </pc:spChg>
      </pc:sldChg>
    </pc:docChg>
  </pc:docChgLst>
  <pc:docChgLst>
    <pc:chgData name="Sitao Cheng (FESCO Adecco Human Resources)" userId="d27f3e87-6da3-475a-80db-675ea13afc63" providerId="ADAL" clId="{94093AB7-3E41-4B75-9886-6FFF6B31BE12}"/>
    <pc:docChg chg="undo custSel addSld delSld modSld sldOrd modSection">
      <pc:chgData name="Sitao Cheng (FESCO Adecco Human Resources)" userId="d27f3e87-6da3-475a-80db-675ea13afc63" providerId="ADAL" clId="{94093AB7-3E41-4B75-9886-6FFF6B31BE12}" dt="2024-03-14T08:42:01.698" v="8143" actId="47"/>
      <pc:docMkLst>
        <pc:docMk/>
      </pc:docMkLst>
      <pc:sldChg chg="modSp mod">
        <pc:chgData name="Sitao Cheng (FESCO Adecco Human Resources)" userId="d27f3e87-6da3-475a-80db-675ea13afc63" providerId="ADAL" clId="{94093AB7-3E41-4B75-9886-6FFF6B31BE12}" dt="2024-03-14T07:35:13.858" v="51" actId="20577"/>
        <pc:sldMkLst>
          <pc:docMk/>
          <pc:sldMk cId="0" sldId="256"/>
        </pc:sldMkLst>
        <pc:spChg chg="mod">
          <ac:chgData name="Sitao Cheng (FESCO Adecco Human Resources)" userId="d27f3e87-6da3-475a-80db-675ea13afc63" providerId="ADAL" clId="{94093AB7-3E41-4B75-9886-6FFF6B31BE12}" dt="2024-03-14T07:35:13.858" v="51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Sitao Cheng (FESCO Adecco Human Resources)" userId="d27f3e87-6da3-475a-80db-675ea13afc63" providerId="ADAL" clId="{94093AB7-3E41-4B75-9886-6FFF6B31BE12}" dt="2024-03-14T07:35:01.489" v="14" actId="20577"/>
          <ac:spMkLst>
            <pc:docMk/>
            <pc:sldMk cId="0" sldId="256"/>
            <ac:spMk id="3" creationId="{00000000-0000-0000-0000-000000000000}"/>
          </ac:spMkLst>
        </pc:spChg>
      </pc:sldChg>
      <pc:sldChg chg="del">
        <pc:chgData name="Sitao Cheng (FESCO Adecco Human Resources)" userId="d27f3e87-6da3-475a-80db-675ea13afc63" providerId="ADAL" clId="{94093AB7-3E41-4B75-9886-6FFF6B31BE12}" dt="2024-03-14T08:41:58.091" v="8142" actId="47"/>
        <pc:sldMkLst>
          <pc:docMk/>
          <pc:sldMk cId="1358745723" sldId="501"/>
        </pc:sldMkLst>
      </pc:sldChg>
      <pc:sldChg chg="addSp modSp mod">
        <pc:chgData name="Sitao Cheng (FESCO Adecco Human Resources)" userId="d27f3e87-6da3-475a-80db-675ea13afc63" providerId="ADAL" clId="{94093AB7-3E41-4B75-9886-6FFF6B31BE12}" dt="2024-03-14T07:39:27.729" v="359"/>
        <pc:sldMkLst>
          <pc:docMk/>
          <pc:sldMk cId="2205574588" sldId="509"/>
        </pc:sldMkLst>
        <pc:spChg chg="add mod">
          <ac:chgData name="Sitao Cheng (FESCO Adecco Human Resources)" userId="d27f3e87-6da3-475a-80db-675ea13afc63" providerId="ADAL" clId="{94093AB7-3E41-4B75-9886-6FFF6B31BE12}" dt="2024-03-14T07:39:27.729" v="359"/>
          <ac:spMkLst>
            <pc:docMk/>
            <pc:sldMk cId="2205574588" sldId="509"/>
            <ac:spMk id="6" creationId="{9B3D3B58-A148-FEE2-A535-DEF622A01F08}"/>
          </ac:spMkLst>
        </pc:spChg>
        <pc:spChg chg="mod">
          <ac:chgData name="Sitao Cheng (FESCO Adecco Human Resources)" userId="d27f3e87-6da3-475a-80db-675ea13afc63" providerId="ADAL" clId="{94093AB7-3E41-4B75-9886-6FFF6B31BE12}" dt="2024-03-14T07:37:41.576" v="204" actId="20577"/>
          <ac:spMkLst>
            <pc:docMk/>
            <pc:sldMk cId="2205574588" sldId="509"/>
            <ac:spMk id="8" creationId="{07F01DE0-821A-7F61-77D1-CB236D6A5799}"/>
          </ac:spMkLst>
        </pc:spChg>
        <pc:spChg chg="mod">
          <ac:chgData name="Sitao Cheng (FESCO Adecco Human Resources)" userId="d27f3e87-6da3-475a-80db-675ea13afc63" providerId="ADAL" clId="{94093AB7-3E41-4B75-9886-6FFF6B31BE12}" dt="2024-03-14T07:38:01.811" v="263" actId="1076"/>
          <ac:spMkLst>
            <pc:docMk/>
            <pc:sldMk cId="2205574588" sldId="509"/>
            <ac:spMk id="13" creationId="{B91AC63A-02E8-9A34-B288-84DB8D3F8ED3}"/>
          </ac:spMkLst>
        </pc:spChg>
        <pc:spChg chg="mod">
          <ac:chgData name="Sitao Cheng (FESCO Adecco Human Resources)" userId="d27f3e87-6da3-475a-80db-675ea13afc63" providerId="ADAL" clId="{94093AB7-3E41-4B75-9886-6FFF6B31BE12}" dt="2024-03-14T07:39:24.740" v="358" actId="20577"/>
          <ac:spMkLst>
            <pc:docMk/>
            <pc:sldMk cId="2205574588" sldId="509"/>
            <ac:spMk id="16" creationId="{D00A9666-DBB1-584C-BD74-61AEAC6A80CE}"/>
          </ac:spMkLst>
        </pc:spChg>
        <pc:spChg chg="mod">
          <ac:chgData name="Sitao Cheng (FESCO Adecco Human Resources)" userId="d27f3e87-6da3-475a-80db-675ea13afc63" providerId="ADAL" clId="{94093AB7-3E41-4B75-9886-6FFF6B31BE12}" dt="2024-03-14T07:39:17.382" v="354" actId="1076"/>
          <ac:spMkLst>
            <pc:docMk/>
            <pc:sldMk cId="2205574588" sldId="509"/>
            <ac:spMk id="21" creationId="{DD910C10-B144-F3AA-DCD3-83A5A72EAB64}"/>
          </ac:spMkLst>
        </pc:spChg>
      </pc:sldChg>
      <pc:sldChg chg="modSp mod">
        <pc:chgData name="Sitao Cheng (FESCO Adecco Human Resources)" userId="d27f3e87-6da3-475a-80db-675ea13afc63" providerId="ADAL" clId="{94093AB7-3E41-4B75-9886-6FFF6B31BE12}" dt="2024-03-14T07:45:38.638" v="1305" actId="14100"/>
        <pc:sldMkLst>
          <pc:docMk/>
          <pc:sldMk cId="2694291552" sldId="510"/>
        </pc:sldMkLst>
        <pc:spChg chg="mod">
          <ac:chgData name="Sitao Cheng (FESCO Adecco Human Resources)" userId="d27f3e87-6da3-475a-80db-675ea13afc63" providerId="ADAL" clId="{94093AB7-3E41-4B75-9886-6FFF6B31BE12}" dt="2024-03-14T07:43:44.121" v="982" actId="20577"/>
          <ac:spMkLst>
            <pc:docMk/>
            <pc:sldMk cId="2694291552" sldId="510"/>
            <ac:spMk id="2" creationId="{00000000-0000-0000-0000-000000000000}"/>
          </ac:spMkLst>
        </pc:spChg>
        <pc:spChg chg="mod">
          <ac:chgData name="Sitao Cheng (FESCO Adecco Human Resources)" userId="d27f3e87-6da3-475a-80db-675ea13afc63" providerId="ADAL" clId="{94093AB7-3E41-4B75-9886-6FFF6B31BE12}" dt="2024-03-14T07:39:34.931" v="369" actId="20577"/>
          <ac:spMkLst>
            <pc:docMk/>
            <pc:sldMk cId="2694291552" sldId="510"/>
            <ac:spMk id="5" creationId="{00000000-0000-0000-0000-000000000000}"/>
          </ac:spMkLst>
        </pc:spChg>
        <pc:spChg chg="mod">
          <ac:chgData name="Sitao Cheng (FESCO Adecco Human Resources)" userId="d27f3e87-6da3-475a-80db-675ea13afc63" providerId="ADAL" clId="{94093AB7-3E41-4B75-9886-6FFF6B31BE12}" dt="2024-03-14T07:44:02.350" v="1025" actId="1076"/>
          <ac:spMkLst>
            <pc:docMk/>
            <pc:sldMk cId="2694291552" sldId="510"/>
            <ac:spMk id="6" creationId="{29201C4A-2F75-06D0-F47E-2286AD4B14DF}"/>
          </ac:spMkLst>
        </pc:spChg>
        <pc:spChg chg="mod">
          <ac:chgData name="Sitao Cheng (FESCO Adecco Human Resources)" userId="d27f3e87-6da3-475a-80db-675ea13afc63" providerId="ADAL" clId="{94093AB7-3E41-4B75-9886-6FFF6B31BE12}" dt="2024-03-14T07:45:00.115" v="1193" actId="20577"/>
          <ac:spMkLst>
            <pc:docMk/>
            <pc:sldMk cId="2694291552" sldId="510"/>
            <ac:spMk id="7" creationId="{314632FA-DA86-05CD-D294-353B312173AB}"/>
          </ac:spMkLst>
        </pc:spChg>
        <pc:spChg chg="mod">
          <ac:chgData name="Sitao Cheng (FESCO Adecco Human Resources)" userId="d27f3e87-6da3-475a-80db-675ea13afc63" providerId="ADAL" clId="{94093AB7-3E41-4B75-9886-6FFF6B31BE12}" dt="2024-03-14T07:44:10.070" v="1041" actId="1076"/>
          <ac:spMkLst>
            <pc:docMk/>
            <pc:sldMk cId="2694291552" sldId="510"/>
            <ac:spMk id="21" creationId="{14D10703-6DC0-3E7C-FE40-DCA8755B5E6E}"/>
          </ac:spMkLst>
        </pc:spChg>
        <pc:spChg chg="mod">
          <ac:chgData name="Sitao Cheng (FESCO Adecco Human Resources)" userId="d27f3e87-6da3-475a-80db-675ea13afc63" providerId="ADAL" clId="{94093AB7-3E41-4B75-9886-6FFF6B31BE12}" dt="2024-03-14T07:44:51.958" v="1160" actId="1076"/>
          <ac:spMkLst>
            <pc:docMk/>
            <pc:sldMk cId="2694291552" sldId="510"/>
            <ac:spMk id="22" creationId="{C9CC1406-E1F9-9DB9-8717-9DBA1D7B6402}"/>
          </ac:spMkLst>
        </pc:spChg>
        <pc:spChg chg="mod">
          <ac:chgData name="Sitao Cheng (FESCO Adecco Human Resources)" userId="d27f3e87-6da3-475a-80db-675ea13afc63" providerId="ADAL" clId="{94093AB7-3E41-4B75-9886-6FFF6B31BE12}" dt="2024-03-14T07:44:54.015" v="1161" actId="1076"/>
          <ac:spMkLst>
            <pc:docMk/>
            <pc:sldMk cId="2694291552" sldId="510"/>
            <ac:spMk id="23" creationId="{2EC450F2-2C2C-5CEA-CDF0-DDC714D1366D}"/>
          </ac:spMkLst>
        </pc:spChg>
        <pc:spChg chg="mod">
          <ac:chgData name="Sitao Cheng (FESCO Adecco Human Resources)" userId="d27f3e87-6da3-475a-80db-675ea13afc63" providerId="ADAL" clId="{94093AB7-3E41-4B75-9886-6FFF6B31BE12}" dt="2024-03-14T07:44:29.542" v="1097" actId="1076"/>
          <ac:spMkLst>
            <pc:docMk/>
            <pc:sldMk cId="2694291552" sldId="510"/>
            <ac:spMk id="24" creationId="{F38F44E9-2C59-2348-7C97-4C3E24A1252F}"/>
          </ac:spMkLst>
        </pc:spChg>
        <pc:spChg chg="mod">
          <ac:chgData name="Sitao Cheng (FESCO Adecco Human Resources)" userId="d27f3e87-6da3-475a-80db-675ea13afc63" providerId="ADAL" clId="{94093AB7-3E41-4B75-9886-6FFF6B31BE12}" dt="2024-03-14T07:45:38.638" v="1305" actId="14100"/>
          <ac:spMkLst>
            <pc:docMk/>
            <pc:sldMk cId="2694291552" sldId="510"/>
            <ac:spMk id="36" creationId="{9DA4A74E-E0D5-7707-C2DD-7EC9C4C48BD4}"/>
          </ac:spMkLst>
        </pc:spChg>
        <pc:grpChg chg="mod">
          <ac:chgData name="Sitao Cheng (FESCO Adecco Human Resources)" userId="d27f3e87-6da3-475a-80db-675ea13afc63" providerId="ADAL" clId="{94093AB7-3E41-4B75-9886-6FFF6B31BE12}" dt="2024-03-14T07:45:05.493" v="1201" actId="1035"/>
          <ac:grpSpMkLst>
            <pc:docMk/>
            <pc:sldMk cId="2694291552" sldId="510"/>
            <ac:grpSpMk id="14" creationId="{8CDE9B46-5C39-787D-D235-1387317BC811}"/>
          </ac:grpSpMkLst>
        </pc:grpChg>
        <pc:cxnChg chg="mod">
          <ac:chgData name="Sitao Cheng (FESCO Adecco Human Resources)" userId="d27f3e87-6da3-475a-80db-675ea13afc63" providerId="ADAL" clId="{94093AB7-3E41-4B75-9886-6FFF6B31BE12}" dt="2024-03-14T07:44:26.254" v="1096" actId="1076"/>
          <ac:cxnSpMkLst>
            <pc:docMk/>
            <pc:sldMk cId="2694291552" sldId="510"/>
            <ac:cxnSpMk id="16" creationId="{5C906673-04EB-FAF5-10EC-E3278E6B60AE}"/>
          </ac:cxnSpMkLst>
        </pc:cxnChg>
      </pc:sldChg>
      <pc:sldChg chg="addSp delSp modSp mod">
        <pc:chgData name="Sitao Cheng (FESCO Adecco Human Resources)" userId="d27f3e87-6da3-475a-80db-675ea13afc63" providerId="ADAL" clId="{94093AB7-3E41-4B75-9886-6FFF6B31BE12}" dt="2024-03-14T08:16:48.504" v="4612" actId="20577"/>
        <pc:sldMkLst>
          <pc:docMk/>
          <pc:sldMk cId="2940604107" sldId="515"/>
        </pc:sldMkLst>
        <pc:spChg chg="mod">
          <ac:chgData name="Sitao Cheng (FESCO Adecco Human Resources)" userId="d27f3e87-6da3-475a-80db-675ea13afc63" providerId="ADAL" clId="{94093AB7-3E41-4B75-9886-6FFF6B31BE12}" dt="2024-03-14T08:16:48.504" v="4612" actId="20577"/>
          <ac:spMkLst>
            <pc:docMk/>
            <pc:sldMk cId="2940604107" sldId="515"/>
            <ac:spMk id="2" creationId="{00000000-0000-0000-0000-000000000000}"/>
          </ac:spMkLst>
        </pc:spChg>
        <pc:spChg chg="mod">
          <ac:chgData name="Sitao Cheng (FESCO Adecco Human Resources)" userId="d27f3e87-6da3-475a-80db-675ea13afc63" providerId="ADAL" clId="{94093AB7-3E41-4B75-9886-6FFF6B31BE12}" dt="2024-03-14T07:46:13.490" v="1380" actId="20577"/>
          <ac:spMkLst>
            <pc:docMk/>
            <pc:sldMk cId="2940604107" sldId="515"/>
            <ac:spMk id="5" creationId="{00000000-0000-0000-0000-000000000000}"/>
          </ac:spMkLst>
        </pc:spChg>
        <pc:spChg chg="add del">
          <ac:chgData name="Sitao Cheng (FESCO Adecco Human Resources)" userId="d27f3e87-6da3-475a-80db-675ea13afc63" providerId="ADAL" clId="{94093AB7-3E41-4B75-9886-6FFF6B31BE12}" dt="2024-03-14T07:57:45.540" v="2588" actId="22"/>
          <ac:spMkLst>
            <pc:docMk/>
            <pc:sldMk cId="2940604107" sldId="515"/>
            <ac:spMk id="7" creationId="{88BFD43B-5E6E-3D0A-A7C5-8310DF8CAA07}"/>
          </ac:spMkLst>
        </pc:spChg>
        <pc:spChg chg="add mod">
          <ac:chgData name="Sitao Cheng (FESCO Adecco Human Resources)" userId="d27f3e87-6da3-475a-80db-675ea13afc63" providerId="ADAL" clId="{94093AB7-3E41-4B75-9886-6FFF6B31BE12}" dt="2024-03-14T08:02:05.318" v="3075" actId="1076"/>
          <ac:spMkLst>
            <pc:docMk/>
            <pc:sldMk cId="2940604107" sldId="515"/>
            <ac:spMk id="8" creationId="{2A98FE22-2650-4DF7-59CD-C969FCCACE31}"/>
          </ac:spMkLst>
        </pc:spChg>
        <pc:spChg chg="mod">
          <ac:chgData name="Sitao Cheng (FESCO Adecco Human Resources)" userId="d27f3e87-6da3-475a-80db-675ea13afc63" providerId="ADAL" clId="{94093AB7-3E41-4B75-9886-6FFF6B31BE12}" dt="2024-03-14T07:47:18.055" v="1535" actId="1076"/>
          <ac:spMkLst>
            <pc:docMk/>
            <pc:sldMk cId="2940604107" sldId="515"/>
            <ac:spMk id="32" creationId="{5C99C71E-5E3D-D3F2-BBCF-73511A72A0AF}"/>
          </ac:spMkLst>
        </pc:spChg>
        <pc:spChg chg="mod">
          <ac:chgData name="Sitao Cheng (FESCO Adecco Human Resources)" userId="d27f3e87-6da3-475a-80db-675ea13afc63" providerId="ADAL" clId="{94093AB7-3E41-4B75-9886-6FFF6B31BE12}" dt="2024-03-14T07:46:55.969" v="1484" actId="1036"/>
          <ac:spMkLst>
            <pc:docMk/>
            <pc:sldMk cId="2940604107" sldId="515"/>
            <ac:spMk id="50" creationId="{EF74DE17-A77F-F7DC-BEAF-7F520290B01A}"/>
          </ac:spMkLst>
        </pc:spChg>
        <pc:spChg chg="mod">
          <ac:chgData name="Sitao Cheng (FESCO Adecco Human Resources)" userId="d27f3e87-6da3-475a-80db-675ea13afc63" providerId="ADAL" clId="{94093AB7-3E41-4B75-9886-6FFF6B31BE12}" dt="2024-03-14T07:47:10.591" v="1510" actId="1076"/>
          <ac:spMkLst>
            <pc:docMk/>
            <pc:sldMk cId="2940604107" sldId="515"/>
            <ac:spMk id="52" creationId="{6E12CCD6-ED3B-EF87-48A0-E555250CA183}"/>
          </ac:spMkLst>
        </pc:spChg>
        <pc:spChg chg="mod">
          <ac:chgData name="Sitao Cheng (FESCO Adecco Human Resources)" userId="d27f3e87-6da3-475a-80db-675ea13afc63" providerId="ADAL" clId="{94093AB7-3E41-4B75-9886-6FFF6B31BE12}" dt="2024-03-14T07:47:57.023" v="1566" actId="1076"/>
          <ac:spMkLst>
            <pc:docMk/>
            <pc:sldMk cId="2940604107" sldId="515"/>
            <ac:spMk id="53" creationId="{285D0F78-8E1B-9B78-8BF1-7C0D4346B41C}"/>
          </ac:spMkLst>
        </pc:spChg>
        <pc:spChg chg="mod">
          <ac:chgData name="Sitao Cheng (FESCO Adecco Human Resources)" userId="d27f3e87-6da3-475a-80db-675ea13afc63" providerId="ADAL" clId="{94093AB7-3E41-4B75-9886-6FFF6B31BE12}" dt="2024-03-14T07:46:40.726" v="1442" actId="14100"/>
          <ac:spMkLst>
            <pc:docMk/>
            <pc:sldMk cId="2940604107" sldId="515"/>
            <ac:spMk id="57" creationId="{74110368-9D05-2167-226C-6C1D97ECFF9A}"/>
          </ac:spMkLst>
        </pc:spChg>
        <pc:spChg chg="mod">
          <ac:chgData name="Sitao Cheng (FESCO Adecco Human Resources)" userId="d27f3e87-6da3-475a-80db-675ea13afc63" providerId="ADAL" clId="{94093AB7-3E41-4B75-9886-6FFF6B31BE12}" dt="2024-03-14T07:47:59.395" v="1570" actId="20577"/>
          <ac:spMkLst>
            <pc:docMk/>
            <pc:sldMk cId="2940604107" sldId="515"/>
            <ac:spMk id="64" creationId="{8AD3942B-F64D-45A8-83D4-A63DE32B17F4}"/>
          </ac:spMkLst>
        </pc:spChg>
        <pc:spChg chg="mod">
          <ac:chgData name="Sitao Cheng (FESCO Adecco Human Resources)" userId="d27f3e87-6da3-475a-80db-675ea13afc63" providerId="ADAL" clId="{94093AB7-3E41-4B75-9886-6FFF6B31BE12}" dt="2024-03-14T07:48:04.755" v="1580" actId="20577"/>
          <ac:spMkLst>
            <pc:docMk/>
            <pc:sldMk cId="2940604107" sldId="515"/>
            <ac:spMk id="70" creationId="{D5255B09-A51F-F903-A598-47BC273DE343}"/>
          </ac:spMkLst>
        </pc:spChg>
        <pc:spChg chg="mod">
          <ac:chgData name="Sitao Cheng (FESCO Adecco Human Resources)" userId="d27f3e87-6da3-475a-80db-675ea13afc63" providerId="ADAL" clId="{94093AB7-3E41-4B75-9886-6FFF6B31BE12}" dt="2024-03-14T07:48:10.529" v="1591" actId="20577"/>
          <ac:spMkLst>
            <pc:docMk/>
            <pc:sldMk cId="2940604107" sldId="515"/>
            <ac:spMk id="74" creationId="{67A12C2E-4726-5A44-B6F0-F93B1BEDD15F}"/>
          </ac:spMkLst>
        </pc:spChg>
      </pc:sldChg>
      <pc:sldChg chg="addSp delSp modSp mod">
        <pc:chgData name="Sitao Cheng (FESCO Adecco Human Resources)" userId="d27f3e87-6da3-475a-80db-675ea13afc63" providerId="ADAL" clId="{94093AB7-3E41-4B75-9886-6FFF6B31BE12}" dt="2024-03-14T08:07:21.519" v="3740" actId="1076"/>
        <pc:sldMkLst>
          <pc:docMk/>
          <pc:sldMk cId="1413205960" sldId="516"/>
        </pc:sldMkLst>
        <pc:spChg chg="mod">
          <ac:chgData name="Sitao Cheng (FESCO Adecco Human Resources)" userId="d27f3e87-6da3-475a-80db-675ea13afc63" providerId="ADAL" clId="{94093AB7-3E41-4B75-9886-6FFF6B31BE12}" dt="2024-03-14T08:05:48.070" v="3698" actId="14100"/>
          <ac:spMkLst>
            <pc:docMk/>
            <pc:sldMk cId="1413205960" sldId="516"/>
            <ac:spMk id="2" creationId="{00000000-0000-0000-0000-000000000000}"/>
          </ac:spMkLst>
        </pc:spChg>
        <pc:spChg chg="add mod">
          <ac:chgData name="Sitao Cheng (FESCO Adecco Human Resources)" userId="d27f3e87-6da3-475a-80db-675ea13afc63" providerId="ADAL" clId="{94093AB7-3E41-4B75-9886-6FFF6B31BE12}" dt="2024-03-14T08:06:56.548" v="3717" actId="1076"/>
          <ac:spMkLst>
            <pc:docMk/>
            <pc:sldMk cId="1413205960" sldId="516"/>
            <ac:spMk id="6" creationId="{4DBA3995-D2B8-B847-DB76-DE433E85423E}"/>
          </ac:spMkLst>
        </pc:spChg>
        <pc:spChg chg="add mod">
          <ac:chgData name="Sitao Cheng (FESCO Adecco Human Resources)" userId="d27f3e87-6da3-475a-80db-675ea13afc63" providerId="ADAL" clId="{94093AB7-3E41-4B75-9886-6FFF6B31BE12}" dt="2024-03-14T08:06:56.548" v="3717" actId="1076"/>
          <ac:spMkLst>
            <pc:docMk/>
            <pc:sldMk cId="1413205960" sldId="516"/>
            <ac:spMk id="7" creationId="{35E226F6-C1EE-4C84-8492-0435CF2621C7}"/>
          </ac:spMkLst>
        </pc:spChg>
        <pc:spChg chg="add mod">
          <ac:chgData name="Sitao Cheng (FESCO Adecco Human Resources)" userId="d27f3e87-6da3-475a-80db-675ea13afc63" providerId="ADAL" clId="{94093AB7-3E41-4B75-9886-6FFF6B31BE12}" dt="2024-03-14T08:06:56.548" v="3717" actId="1076"/>
          <ac:spMkLst>
            <pc:docMk/>
            <pc:sldMk cId="1413205960" sldId="516"/>
            <ac:spMk id="8" creationId="{68A744B2-44C0-5E76-67B4-6554851E12A9}"/>
          </ac:spMkLst>
        </pc:spChg>
        <pc:spChg chg="add mod">
          <ac:chgData name="Sitao Cheng (FESCO Adecco Human Resources)" userId="d27f3e87-6da3-475a-80db-675ea13afc63" providerId="ADAL" clId="{94093AB7-3E41-4B75-9886-6FFF6B31BE12}" dt="2024-03-14T08:06:56.548" v="3717" actId="1076"/>
          <ac:spMkLst>
            <pc:docMk/>
            <pc:sldMk cId="1413205960" sldId="516"/>
            <ac:spMk id="9" creationId="{07F89A53-0656-65A0-31A2-B51F0232F127}"/>
          </ac:spMkLst>
        </pc:spChg>
        <pc:spChg chg="add mod">
          <ac:chgData name="Sitao Cheng (FESCO Adecco Human Resources)" userId="d27f3e87-6da3-475a-80db-675ea13afc63" providerId="ADAL" clId="{94093AB7-3E41-4B75-9886-6FFF6B31BE12}" dt="2024-03-14T08:06:56.548" v="3717" actId="1076"/>
          <ac:spMkLst>
            <pc:docMk/>
            <pc:sldMk cId="1413205960" sldId="516"/>
            <ac:spMk id="10" creationId="{B7A0CCF6-AFBC-FD6C-CDAF-E3973B7776AA}"/>
          </ac:spMkLst>
        </pc:spChg>
        <pc:spChg chg="add mod">
          <ac:chgData name="Sitao Cheng (FESCO Adecco Human Resources)" userId="d27f3e87-6da3-475a-80db-675ea13afc63" providerId="ADAL" clId="{94093AB7-3E41-4B75-9886-6FFF6B31BE12}" dt="2024-03-14T08:06:56.548" v="3717" actId="1076"/>
          <ac:spMkLst>
            <pc:docMk/>
            <pc:sldMk cId="1413205960" sldId="516"/>
            <ac:spMk id="15" creationId="{A15770D9-567D-A5C8-989C-2C0462CFFD3A}"/>
          </ac:spMkLst>
        </pc:spChg>
        <pc:spChg chg="mod">
          <ac:chgData name="Sitao Cheng (FESCO Adecco Human Resources)" userId="d27f3e87-6da3-475a-80db-675ea13afc63" providerId="ADAL" clId="{94093AB7-3E41-4B75-9886-6FFF6B31BE12}" dt="2024-03-14T08:06:19.642" v="3701"/>
          <ac:spMkLst>
            <pc:docMk/>
            <pc:sldMk cId="1413205960" sldId="516"/>
            <ac:spMk id="17" creationId="{915F2550-4DAF-C738-0FC4-0E63D651B763}"/>
          </ac:spMkLst>
        </pc:spChg>
        <pc:spChg chg="add mod">
          <ac:chgData name="Sitao Cheng (FESCO Adecco Human Resources)" userId="d27f3e87-6da3-475a-80db-675ea13afc63" providerId="ADAL" clId="{94093AB7-3E41-4B75-9886-6FFF6B31BE12}" dt="2024-03-14T08:06:56.548" v="3717" actId="1076"/>
          <ac:spMkLst>
            <pc:docMk/>
            <pc:sldMk cId="1413205960" sldId="516"/>
            <ac:spMk id="19" creationId="{98A42FDD-E41A-55A7-35CA-C9A64C5A36B6}"/>
          </ac:spMkLst>
        </pc:spChg>
        <pc:spChg chg="add mod">
          <ac:chgData name="Sitao Cheng (FESCO Adecco Human Resources)" userId="d27f3e87-6da3-475a-80db-675ea13afc63" providerId="ADAL" clId="{94093AB7-3E41-4B75-9886-6FFF6B31BE12}" dt="2024-03-14T08:06:56.548" v="3717" actId="1076"/>
          <ac:spMkLst>
            <pc:docMk/>
            <pc:sldMk cId="1413205960" sldId="516"/>
            <ac:spMk id="21" creationId="{67C5584D-8B14-CF1C-05D3-256672850CC3}"/>
          </ac:spMkLst>
        </pc:spChg>
        <pc:spChg chg="add mod">
          <ac:chgData name="Sitao Cheng (FESCO Adecco Human Resources)" userId="d27f3e87-6da3-475a-80db-675ea13afc63" providerId="ADAL" clId="{94093AB7-3E41-4B75-9886-6FFF6B31BE12}" dt="2024-03-14T08:06:56.548" v="3717" actId="1076"/>
          <ac:spMkLst>
            <pc:docMk/>
            <pc:sldMk cId="1413205960" sldId="516"/>
            <ac:spMk id="26" creationId="{D12F591D-4C01-84D2-C221-38FABB03E58B}"/>
          </ac:spMkLst>
        </pc:spChg>
        <pc:spChg chg="add mod">
          <ac:chgData name="Sitao Cheng (FESCO Adecco Human Resources)" userId="d27f3e87-6da3-475a-80db-675ea13afc63" providerId="ADAL" clId="{94093AB7-3E41-4B75-9886-6FFF6B31BE12}" dt="2024-03-14T08:07:10.118" v="3730" actId="1036"/>
          <ac:spMkLst>
            <pc:docMk/>
            <pc:sldMk cId="1413205960" sldId="516"/>
            <ac:spMk id="29" creationId="{556315BB-4B2D-5DDE-01FE-A7C8253F8761}"/>
          </ac:spMkLst>
        </pc:spChg>
        <pc:spChg chg="add mod">
          <ac:chgData name="Sitao Cheng (FESCO Adecco Human Resources)" userId="d27f3e87-6da3-475a-80db-675ea13afc63" providerId="ADAL" clId="{94093AB7-3E41-4B75-9886-6FFF6B31BE12}" dt="2024-03-14T08:07:04.601" v="3719" actId="1076"/>
          <ac:spMkLst>
            <pc:docMk/>
            <pc:sldMk cId="1413205960" sldId="516"/>
            <ac:spMk id="30" creationId="{EBC92141-2D19-D101-7208-0CADDE31F220}"/>
          </ac:spMkLst>
        </pc:spChg>
        <pc:spChg chg="add mod">
          <ac:chgData name="Sitao Cheng (FESCO Adecco Human Resources)" userId="d27f3e87-6da3-475a-80db-675ea13afc63" providerId="ADAL" clId="{94093AB7-3E41-4B75-9886-6FFF6B31BE12}" dt="2024-03-14T08:07:04.601" v="3719" actId="1076"/>
          <ac:spMkLst>
            <pc:docMk/>
            <pc:sldMk cId="1413205960" sldId="516"/>
            <ac:spMk id="31" creationId="{7862BAE0-17B0-9F2E-5DEE-AE5E814FC619}"/>
          </ac:spMkLst>
        </pc:spChg>
        <pc:spChg chg="add mod">
          <ac:chgData name="Sitao Cheng (FESCO Adecco Human Resources)" userId="d27f3e87-6da3-475a-80db-675ea13afc63" providerId="ADAL" clId="{94093AB7-3E41-4B75-9886-6FFF6B31BE12}" dt="2024-03-14T08:07:13.805" v="3731" actId="1076"/>
          <ac:spMkLst>
            <pc:docMk/>
            <pc:sldMk cId="1413205960" sldId="516"/>
            <ac:spMk id="32" creationId="{4656B05B-682B-99F3-E14C-C4CAAFEC27E4}"/>
          </ac:spMkLst>
        </pc:spChg>
        <pc:spChg chg="del">
          <ac:chgData name="Sitao Cheng (FESCO Adecco Human Resources)" userId="d27f3e87-6da3-475a-80db-675ea13afc63" providerId="ADAL" clId="{94093AB7-3E41-4B75-9886-6FFF6B31BE12}" dt="2024-03-14T08:05:51.882" v="3699" actId="478"/>
          <ac:spMkLst>
            <pc:docMk/>
            <pc:sldMk cId="1413205960" sldId="516"/>
            <ac:spMk id="33" creationId="{015D8830-B4C4-77F2-F6F5-E1B751DC52BE}"/>
          </ac:spMkLst>
        </pc:spChg>
        <pc:spChg chg="del">
          <ac:chgData name="Sitao Cheng (FESCO Adecco Human Resources)" userId="d27f3e87-6da3-475a-80db-675ea13afc63" providerId="ADAL" clId="{94093AB7-3E41-4B75-9886-6FFF6B31BE12}" dt="2024-03-14T08:05:51.882" v="3699" actId="478"/>
          <ac:spMkLst>
            <pc:docMk/>
            <pc:sldMk cId="1413205960" sldId="516"/>
            <ac:spMk id="34" creationId="{E8229FF3-9639-D221-00E1-0EB1E815EEAC}"/>
          </ac:spMkLst>
        </pc:spChg>
        <pc:spChg chg="del">
          <ac:chgData name="Sitao Cheng (FESCO Adecco Human Resources)" userId="d27f3e87-6da3-475a-80db-675ea13afc63" providerId="ADAL" clId="{94093AB7-3E41-4B75-9886-6FFF6B31BE12}" dt="2024-03-14T08:05:51.882" v="3699" actId="478"/>
          <ac:spMkLst>
            <pc:docMk/>
            <pc:sldMk cId="1413205960" sldId="516"/>
            <ac:spMk id="35" creationId="{459361E3-AF86-3D63-D47D-052ED82A53C7}"/>
          </ac:spMkLst>
        </pc:spChg>
        <pc:spChg chg="del">
          <ac:chgData name="Sitao Cheng (FESCO Adecco Human Resources)" userId="d27f3e87-6da3-475a-80db-675ea13afc63" providerId="ADAL" clId="{94093AB7-3E41-4B75-9886-6FFF6B31BE12}" dt="2024-03-14T08:05:51.882" v="3699" actId="478"/>
          <ac:spMkLst>
            <pc:docMk/>
            <pc:sldMk cId="1413205960" sldId="516"/>
            <ac:spMk id="36" creationId="{7D12E260-BF0B-026C-FD54-AE87A0CB6D6D}"/>
          </ac:spMkLst>
        </pc:spChg>
        <pc:spChg chg="del">
          <ac:chgData name="Sitao Cheng (FESCO Adecco Human Resources)" userId="d27f3e87-6da3-475a-80db-675ea13afc63" providerId="ADAL" clId="{94093AB7-3E41-4B75-9886-6FFF6B31BE12}" dt="2024-03-14T08:05:51.882" v="3699" actId="478"/>
          <ac:spMkLst>
            <pc:docMk/>
            <pc:sldMk cId="1413205960" sldId="516"/>
            <ac:spMk id="37" creationId="{93B887E0-DC2A-64A0-A7E5-34DA221F72EB}"/>
          </ac:spMkLst>
        </pc:spChg>
        <pc:spChg chg="add mod">
          <ac:chgData name="Sitao Cheng (FESCO Adecco Human Resources)" userId="d27f3e87-6da3-475a-80db-675ea13afc63" providerId="ADAL" clId="{94093AB7-3E41-4B75-9886-6FFF6B31BE12}" dt="2024-03-14T08:07:10.118" v="3730" actId="1036"/>
          <ac:spMkLst>
            <pc:docMk/>
            <pc:sldMk cId="1413205960" sldId="516"/>
            <ac:spMk id="42" creationId="{D1997BE1-8C67-5A0F-A03D-65D2C9958453}"/>
          </ac:spMkLst>
        </pc:spChg>
        <pc:spChg chg="add mod">
          <ac:chgData name="Sitao Cheng (FESCO Adecco Human Resources)" userId="d27f3e87-6da3-475a-80db-675ea13afc63" providerId="ADAL" clId="{94093AB7-3E41-4B75-9886-6FFF6B31BE12}" dt="2024-03-14T08:07:04.601" v="3719" actId="1076"/>
          <ac:spMkLst>
            <pc:docMk/>
            <pc:sldMk cId="1413205960" sldId="516"/>
            <ac:spMk id="47" creationId="{77E14E3D-260D-AB17-237E-E9CEC056490E}"/>
          </ac:spMkLst>
        </pc:spChg>
        <pc:spChg chg="add mod">
          <ac:chgData name="Sitao Cheng (FESCO Adecco Human Resources)" userId="d27f3e87-6da3-475a-80db-675ea13afc63" providerId="ADAL" clId="{94093AB7-3E41-4B75-9886-6FFF6B31BE12}" dt="2024-03-14T08:07:04.601" v="3719" actId="1076"/>
          <ac:spMkLst>
            <pc:docMk/>
            <pc:sldMk cId="1413205960" sldId="516"/>
            <ac:spMk id="48" creationId="{820F2A63-037D-A033-A1B1-29A9EDDF62BD}"/>
          </ac:spMkLst>
        </pc:spChg>
        <pc:spChg chg="add mod">
          <ac:chgData name="Sitao Cheng (FESCO Adecco Human Resources)" userId="d27f3e87-6da3-475a-80db-675ea13afc63" providerId="ADAL" clId="{94093AB7-3E41-4B75-9886-6FFF6B31BE12}" dt="2024-03-14T08:07:04.601" v="3719" actId="1076"/>
          <ac:spMkLst>
            <pc:docMk/>
            <pc:sldMk cId="1413205960" sldId="516"/>
            <ac:spMk id="50" creationId="{19321781-FE19-714A-FA8F-32B45F615483}"/>
          </ac:spMkLst>
        </pc:spChg>
        <pc:spChg chg="add mod">
          <ac:chgData name="Sitao Cheng (FESCO Adecco Human Resources)" userId="d27f3e87-6da3-475a-80db-675ea13afc63" providerId="ADAL" clId="{94093AB7-3E41-4B75-9886-6FFF6B31BE12}" dt="2024-03-14T08:07:10.118" v="3730" actId="1036"/>
          <ac:spMkLst>
            <pc:docMk/>
            <pc:sldMk cId="1413205960" sldId="516"/>
            <ac:spMk id="55" creationId="{BB9B6C9B-C510-5B62-F94D-45AF3FD0F004}"/>
          </ac:spMkLst>
        </pc:spChg>
        <pc:spChg chg="del">
          <ac:chgData name="Sitao Cheng (FESCO Adecco Human Resources)" userId="d27f3e87-6da3-475a-80db-675ea13afc63" providerId="ADAL" clId="{94093AB7-3E41-4B75-9886-6FFF6B31BE12}" dt="2024-03-14T08:05:51.882" v="3699" actId="478"/>
          <ac:spMkLst>
            <pc:docMk/>
            <pc:sldMk cId="1413205960" sldId="516"/>
            <ac:spMk id="59" creationId="{60BB1565-F701-4D01-B4FC-35B2BAE27A6C}"/>
          </ac:spMkLst>
        </pc:spChg>
        <pc:spChg chg="mod">
          <ac:chgData name="Sitao Cheng (FESCO Adecco Human Resources)" userId="d27f3e87-6da3-475a-80db-675ea13afc63" providerId="ADAL" clId="{94093AB7-3E41-4B75-9886-6FFF6B31BE12}" dt="2024-03-14T08:06:57.414" v="3718"/>
          <ac:spMkLst>
            <pc:docMk/>
            <pc:sldMk cId="1413205960" sldId="516"/>
            <ac:spMk id="60" creationId="{FD6550CA-4A15-A8FE-742D-83121DF7E73A}"/>
          </ac:spMkLst>
        </pc:spChg>
        <pc:spChg chg="del">
          <ac:chgData name="Sitao Cheng (FESCO Adecco Human Resources)" userId="d27f3e87-6da3-475a-80db-675ea13afc63" providerId="ADAL" clId="{94093AB7-3E41-4B75-9886-6FFF6B31BE12}" dt="2024-03-14T08:05:51.882" v="3699" actId="478"/>
          <ac:spMkLst>
            <pc:docMk/>
            <pc:sldMk cId="1413205960" sldId="516"/>
            <ac:spMk id="71" creationId="{DCFB3DB8-1C77-C970-C878-D09C57A67108}"/>
          </ac:spMkLst>
        </pc:spChg>
        <pc:spChg chg="del">
          <ac:chgData name="Sitao Cheng (FESCO Adecco Human Resources)" userId="d27f3e87-6da3-475a-80db-675ea13afc63" providerId="ADAL" clId="{94093AB7-3E41-4B75-9886-6FFF6B31BE12}" dt="2024-03-14T08:05:51.882" v="3699" actId="478"/>
          <ac:spMkLst>
            <pc:docMk/>
            <pc:sldMk cId="1413205960" sldId="516"/>
            <ac:spMk id="79" creationId="{0F842B84-72AC-DC64-1C13-B165F048A829}"/>
          </ac:spMkLst>
        </pc:spChg>
        <pc:spChg chg="del">
          <ac:chgData name="Sitao Cheng (FESCO Adecco Human Resources)" userId="d27f3e87-6da3-475a-80db-675ea13afc63" providerId="ADAL" clId="{94093AB7-3E41-4B75-9886-6FFF6B31BE12}" dt="2024-03-14T08:05:51.882" v="3699" actId="478"/>
          <ac:spMkLst>
            <pc:docMk/>
            <pc:sldMk cId="1413205960" sldId="516"/>
            <ac:spMk id="85" creationId="{ADF4F749-23F9-58B6-0BFB-5E6ACB7F7134}"/>
          </ac:spMkLst>
        </pc:spChg>
        <pc:grpChg chg="add mod">
          <ac:chgData name="Sitao Cheng (FESCO Adecco Human Resources)" userId="d27f3e87-6da3-475a-80db-675ea13afc63" providerId="ADAL" clId="{94093AB7-3E41-4B75-9886-6FFF6B31BE12}" dt="2024-03-14T08:06:56.548" v="3717" actId="1076"/>
          <ac:grpSpMkLst>
            <pc:docMk/>
            <pc:sldMk cId="1413205960" sldId="516"/>
            <ac:grpSpMk id="16" creationId="{9431CCA4-A0D4-A6B9-6711-CFDAEC084954}"/>
          </ac:grpSpMkLst>
        </pc:grpChg>
        <pc:grpChg chg="add mod">
          <ac:chgData name="Sitao Cheng (FESCO Adecco Human Resources)" userId="d27f3e87-6da3-475a-80db-675ea13afc63" providerId="ADAL" clId="{94093AB7-3E41-4B75-9886-6FFF6B31BE12}" dt="2024-03-14T08:07:04.601" v="3719" actId="1076"/>
          <ac:grpSpMkLst>
            <pc:docMk/>
            <pc:sldMk cId="1413205960" sldId="516"/>
            <ac:grpSpMk id="58" creationId="{87A1B8C4-0839-208B-3DC6-1A6D6CF891ED}"/>
          </ac:grpSpMkLst>
        </pc:grpChg>
        <pc:grpChg chg="del">
          <ac:chgData name="Sitao Cheng (FESCO Adecco Human Resources)" userId="d27f3e87-6da3-475a-80db-675ea13afc63" providerId="ADAL" clId="{94093AB7-3E41-4B75-9886-6FFF6B31BE12}" dt="2024-03-14T08:05:51.882" v="3699" actId="478"/>
          <ac:grpSpMkLst>
            <pc:docMk/>
            <pc:sldMk cId="1413205960" sldId="516"/>
            <ac:grpSpMk id="82" creationId="{A7F7C5EF-CF8A-6DD1-B0DF-E075D9E5554B}"/>
          </ac:grpSpMkLst>
        </pc:grpChg>
        <pc:picChg chg="add mod">
          <ac:chgData name="Sitao Cheng (FESCO Adecco Human Resources)" userId="d27f3e87-6da3-475a-80db-675ea13afc63" providerId="ADAL" clId="{94093AB7-3E41-4B75-9886-6FFF6B31BE12}" dt="2024-03-14T08:06:56.548" v="3717" actId="1076"/>
          <ac:picMkLst>
            <pc:docMk/>
            <pc:sldMk cId="1413205960" sldId="516"/>
            <ac:picMk id="11" creationId="{69B26928-C23C-0AD3-83DA-5B5C78885512}"/>
          </ac:picMkLst>
        </pc:picChg>
        <pc:picChg chg="add mod">
          <ac:chgData name="Sitao Cheng (FESCO Adecco Human Resources)" userId="d27f3e87-6da3-475a-80db-675ea13afc63" providerId="ADAL" clId="{94093AB7-3E41-4B75-9886-6FFF6B31BE12}" dt="2024-03-14T08:06:56.548" v="3717" actId="1076"/>
          <ac:picMkLst>
            <pc:docMk/>
            <pc:sldMk cId="1413205960" sldId="516"/>
            <ac:picMk id="12" creationId="{6267B54F-9860-0FC5-2E7B-60FAA19830F1}"/>
          </ac:picMkLst>
        </pc:picChg>
        <pc:picChg chg="add mod">
          <ac:chgData name="Sitao Cheng (FESCO Adecco Human Resources)" userId="d27f3e87-6da3-475a-80db-675ea13afc63" providerId="ADAL" clId="{94093AB7-3E41-4B75-9886-6FFF6B31BE12}" dt="2024-03-14T08:06:56.548" v="3717" actId="1076"/>
          <ac:picMkLst>
            <pc:docMk/>
            <pc:sldMk cId="1413205960" sldId="516"/>
            <ac:picMk id="13" creationId="{D104DD94-260D-E0EC-E674-3E10DE0B05D3}"/>
          </ac:picMkLst>
        </pc:picChg>
        <pc:picChg chg="add mod">
          <ac:chgData name="Sitao Cheng (FESCO Adecco Human Resources)" userId="d27f3e87-6da3-475a-80db-675ea13afc63" providerId="ADAL" clId="{94093AB7-3E41-4B75-9886-6FFF6B31BE12}" dt="2024-03-14T08:06:56.548" v="3717" actId="1076"/>
          <ac:picMkLst>
            <pc:docMk/>
            <pc:sldMk cId="1413205960" sldId="516"/>
            <ac:picMk id="14" creationId="{FE7C6D68-C34C-F3C8-8830-CDF2F351A8B8}"/>
          </ac:picMkLst>
        </pc:picChg>
        <pc:picChg chg="mod">
          <ac:chgData name="Sitao Cheng (FESCO Adecco Human Resources)" userId="d27f3e87-6da3-475a-80db-675ea13afc63" providerId="ADAL" clId="{94093AB7-3E41-4B75-9886-6FFF6B31BE12}" dt="2024-03-14T08:06:19.642" v="3701"/>
          <ac:picMkLst>
            <pc:docMk/>
            <pc:sldMk cId="1413205960" sldId="516"/>
            <ac:picMk id="18" creationId="{DBB5CC4E-296C-0C77-E73F-38AFBFB6EBD2}"/>
          </ac:picMkLst>
        </pc:picChg>
        <pc:picChg chg="del">
          <ac:chgData name="Sitao Cheng (FESCO Adecco Human Resources)" userId="d27f3e87-6da3-475a-80db-675ea13afc63" providerId="ADAL" clId="{94093AB7-3E41-4B75-9886-6FFF6B31BE12}" dt="2024-03-14T08:05:51.882" v="3699" actId="478"/>
          <ac:picMkLst>
            <pc:docMk/>
            <pc:sldMk cId="1413205960" sldId="516"/>
            <ac:picMk id="38" creationId="{53C2DB8A-2FF7-476F-C269-156DA239AC9A}"/>
          </ac:picMkLst>
        </pc:picChg>
        <pc:picChg chg="del">
          <ac:chgData name="Sitao Cheng (FESCO Adecco Human Resources)" userId="d27f3e87-6da3-475a-80db-675ea13afc63" providerId="ADAL" clId="{94093AB7-3E41-4B75-9886-6FFF6B31BE12}" dt="2024-03-14T08:05:51.882" v="3699" actId="478"/>
          <ac:picMkLst>
            <pc:docMk/>
            <pc:sldMk cId="1413205960" sldId="516"/>
            <ac:picMk id="39" creationId="{B852992E-5F08-7A62-F9F7-CC9C437862C6}"/>
          </ac:picMkLst>
        </pc:picChg>
        <pc:picChg chg="del">
          <ac:chgData name="Sitao Cheng (FESCO Adecco Human Resources)" userId="d27f3e87-6da3-475a-80db-675ea13afc63" providerId="ADAL" clId="{94093AB7-3E41-4B75-9886-6FFF6B31BE12}" dt="2024-03-14T08:05:51.882" v="3699" actId="478"/>
          <ac:picMkLst>
            <pc:docMk/>
            <pc:sldMk cId="1413205960" sldId="516"/>
            <ac:picMk id="40" creationId="{11D970E1-A652-733C-03CA-7160506643E6}"/>
          </ac:picMkLst>
        </pc:picChg>
        <pc:picChg chg="del">
          <ac:chgData name="Sitao Cheng (FESCO Adecco Human Resources)" userId="d27f3e87-6da3-475a-80db-675ea13afc63" providerId="ADAL" clId="{94093AB7-3E41-4B75-9886-6FFF6B31BE12}" dt="2024-03-14T08:05:51.882" v="3699" actId="478"/>
          <ac:picMkLst>
            <pc:docMk/>
            <pc:sldMk cId="1413205960" sldId="516"/>
            <ac:picMk id="41" creationId="{B0788316-7B37-22C7-534B-B46247A31E2D}"/>
          </ac:picMkLst>
        </pc:picChg>
        <pc:picChg chg="add mod">
          <ac:chgData name="Sitao Cheng (FESCO Adecco Human Resources)" userId="d27f3e87-6da3-475a-80db-675ea13afc63" providerId="ADAL" clId="{94093AB7-3E41-4B75-9886-6FFF6B31BE12}" dt="2024-03-14T08:07:04.601" v="3719" actId="1076"/>
          <ac:picMkLst>
            <pc:docMk/>
            <pc:sldMk cId="1413205960" sldId="516"/>
            <ac:picMk id="43" creationId="{80F40B5A-42F5-8714-2136-D74037DDDB4D}"/>
          </ac:picMkLst>
        </pc:picChg>
        <pc:picChg chg="add mod">
          <ac:chgData name="Sitao Cheng (FESCO Adecco Human Resources)" userId="d27f3e87-6da3-475a-80db-675ea13afc63" providerId="ADAL" clId="{94093AB7-3E41-4B75-9886-6FFF6B31BE12}" dt="2024-03-14T08:07:04.601" v="3719" actId="1076"/>
          <ac:picMkLst>
            <pc:docMk/>
            <pc:sldMk cId="1413205960" sldId="516"/>
            <ac:picMk id="44" creationId="{19867EFB-A87B-0601-1A03-15D26D771CF4}"/>
          </ac:picMkLst>
        </pc:picChg>
        <pc:picChg chg="add mod">
          <ac:chgData name="Sitao Cheng (FESCO Adecco Human Resources)" userId="d27f3e87-6da3-475a-80db-675ea13afc63" providerId="ADAL" clId="{94093AB7-3E41-4B75-9886-6FFF6B31BE12}" dt="2024-03-14T08:07:04.601" v="3719" actId="1076"/>
          <ac:picMkLst>
            <pc:docMk/>
            <pc:sldMk cId="1413205960" sldId="516"/>
            <ac:picMk id="45" creationId="{6E2213B2-44B9-DD0F-6C09-DB5130BA877C}"/>
          </ac:picMkLst>
        </pc:picChg>
        <pc:picChg chg="add mod">
          <ac:chgData name="Sitao Cheng (FESCO Adecco Human Resources)" userId="d27f3e87-6da3-475a-80db-675ea13afc63" providerId="ADAL" clId="{94093AB7-3E41-4B75-9886-6FFF6B31BE12}" dt="2024-03-14T08:07:04.601" v="3719" actId="1076"/>
          <ac:picMkLst>
            <pc:docMk/>
            <pc:sldMk cId="1413205960" sldId="516"/>
            <ac:picMk id="46" creationId="{F4937835-DD79-5691-DD8A-1E8093695D64}"/>
          </ac:picMkLst>
        </pc:picChg>
        <pc:picChg chg="mod">
          <ac:chgData name="Sitao Cheng (FESCO Adecco Human Resources)" userId="d27f3e87-6da3-475a-80db-675ea13afc63" providerId="ADAL" clId="{94093AB7-3E41-4B75-9886-6FFF6B31BE12}" dt="2024-03-14T08:06:57.414" v="3718"/>
          <ac:picMkLst>
            <pc:docMk/>
            <pc:sldMk cId="1413205960" sldId="516"/>
            <ac:picMk id="61" creationId="{7156535B-854E-00C7-5109-A46717DBC190}"/>
          </ac:picMkLst>
        </pc:picChg>
        <pc:cxnChg chg="add mod">
          <ac:chgData name="Sitao Cheng (FESCO Adecco Human Resources)" userId="d27f3e87-6da3-475a-80db-675ea13afc63" providerId="ADAL" clId="{94093AB7-3E41-4B75-9886-6FFF6B31BE12}" dt="2024-03-14T08:06:56.548" v="3717" actId="1076"/>
          <ac:cxnSpMkLst>
            <pc:docMk/>
            <pc:sldMk cId="1413205960" sldId="516"/>
            <ac:cxnSpMk id="20" creationId="{BA38FC02-1C0A-9FD9-CFFF-9CF953C068E2}"/>
          </ac:cxnSpMkLst>
        </pc:cxnChg>
        <pc:cxnChg chg="add mod">
          <ac:chgData name="Sitao Cheng (FESCO Adecco Human Resources)" userId="d27f3e87-6da3-475a-80db-675ea13afc63" providerId="ADAL" clId="{94093AB7-3E41-4B75-9886-6FFF6B31BE12}" dt="2024-03-14T08:06:56.548" v="3717" actId="1076"/>
          <ac:cxnSpMkLst>
            <pc:docMk/>
            <pc:sldMk cId="1413205960" sldId="516"/>
            <ac:cxnSpMk id="22" creationId="{0BB82106-2FE1-69DC-EFDB-03EDE71CCF5F}"/>
          </ac:cxnSpMkLst>
        </pc:cxnChg>
        <pc:cxnChg chg="add mod">
          <ac:chgData name="Sitao Cheng (FESCO Adecco Human Resources)" userId="d27f3e87-6da3-475a-80db-675ea13afc63" providerId="ADAL" clId="{94093AB7-3E41-4B75-9886-6FFF6B31BE12}" dt="2024-03-14T08:06:56.548" v="3717" actId="1076"/>
          <ac:cxnSpMkLst>
            <pc:docMk/>
            <pc:sldMk cId="1413205960" sldId="516"/>
            <ac:cxnSpMk id="23" creationId="{B32E5F06-893C-A7E4-8B06-746D657DC0F9}"/>
          </ac:cxnSpMkLst>
        </pc:cxnChg>
        <pc:cxnChg chg="add mod">
          <ac:chgData name="Sitao Cheng (FESCO Adecco Human Resources)" userId="d27f3e87-6da3-475a-80db-675ea13afc63" providerId="ADAL" clId="{94093AB7-3E41-4B75-9886-6FFF6B31BE12}" dt="2024-03-14T08:06:56.548" v="3717" actId="1076"/>
          <ac:cxnSpMkLst>
            <pc:docMk/>
            <pc:sldMk cId="1413205960" sldId="516"/>
            <ac:cxnSpMk id="24" creationId="{74546705-5E34-3DA5-E2EC-93A1AC21D7AA}"/>
          </ac:cxnSpMkLst>
        </pc:cxnChg>
        <pc:cxnChg chg="add mod">
          <ac:chgData name="Sitao Cheng (FESCO Adecco Human Resources)" userId="d27f3e87-6da3-475a-80db-675ea13afc63" providerId="ADAL" clId="{94093AB7-3E41-4B75-9886-6FFF6B31BE12}" dt="2024-03-14T08:06:56.548" v="3717" actId="1076"/>
          <ac:cxnSpMkLst>
            <pc:docMk/>
            <pc:sldMk cId="1413205960" sldId="516"/>
            <ac:cxnSpMk id="25" creationId="{4EA57F3C-400A-4156-58A5-18B8C20F5EC8}"/>
          </ac:cxnSpMkLst>
        </pc:cxnChg>
        <pc:cxnChg chg="add mod">
          <ac:chgData name="Sitao Cheng (FESCO Adecco Human Resources)" userId="d27f3e87-6da3-475a-80db-675ea13afc63" providerId="ADAL" clId="{94093AB7-3E41-4B75-9886-6FFF6B31BE12}" dt="2024-03-14T08:06:56.548" v="3717" actId="1076"/>
          <ac:cxnSpMkLst>
            <pc:docMk/>
            <pc:sldMk cId="1413205960" sldId="516"/>
            <ac:cxnSpMk id="27" creationId="{31469820-DDB1-8677-39AC-E3621659FA8F}"/>
          </ac:cxnSpMkLst>
        </pc:cxnChg>
        <pc:cxnChg chg="add mod">
          <ac:chgData name="Sitao Cheng (FESCO Adecco Human Resources)" userId="d27f3e87-6da3-475a-80db-675ea13afc63" providerId="ADAL" clId="{94093AB7-3E41-4B75-9886-6FFF6B31BE12}" dt="2024-03-14T08:06:56.548" v="3717" actId="1076"/>
          <ac:cxnSpMkLst>
            <pc:docMk/>
            <pc:sldMk cId="1413205960" sldId="516"/>
            <ac:cxnSpMk id="28" creationId="{6EFED1CB-5666-4D1E-54F9-11AC223DFAE1}"/>
          </ac:cxnSpMkLst>
        </pc:cxnChg>
        <pc:cxnChg chg="add mod">
          <ac:chgData name="Sitao Cheng (FESCO Adecco Human Resources)" userId="d27f3e87-6da3-475a-80db-675ea13afc63" providerId="ADAL" clId="{94093AB7-3E41-4B75-9886-6FFF6B31BE12}" dt="2024-03-14T08:07:04.601" v="3719" actId="1076"/>
          <ac:cxnSpMkLst>
            <pc:docMk/>
            <pc:sldMk cId="1413205960" sldId="516"/>
            <ac:cxnSpMk id="49" creationId="{D3D8DCC2-688B-2AD7-30A3-2B3B61BBC7EB}"/>
          </ac:cxnSpMkLst>
        </pc:cxnChg>
        <pc:cxnChg chg="add mod">
          <ac:chgData name="Sitao Cheng (FESCO Adecco Human Resources)" userId="d27f3e87-6da3-475a-80db-675ea13afc63" providerId="ADAL" clId="{94093AB7-3E41-4B75-9886-6FFF6B31BE12}" dt="2024-03-14T08:07:18.975" v="3739" actId="1035"/>
          <ac:cxnSpMkLst>
            <pc:docMk/>
            <pc:sldMk cId="1413205960" sldId="516"/>
            <ac:cxnSpMk id="51" creationId="{B03C53B9-D18F-F0E0-033C-B3B204522A39}"/>
          </ac:cxnSpMkLst>
        </pc:cxnChg>
        <pc:cxnChg chg="add mod">
          <ac:chgData name="Sitao Cheng (FESCO Adecco Human Resources)" userId="d27f3e87-6da3-475a-80db-675ea13afc63" providerId="ADAL" clId="{94093AB7-3E41-4B75-9886-6FFF6B31BE12}" dt="2024-03-14T08:07:21.519" v="3740" actId="1076"/>
          <ac:cxnSpMkLst>
            <pc:docMk/>
            <pc:sldMk cId="1413205960" sldId="516"/>
            <ac:cxnSpMk id="52" creationId="{6BF2CF0E-9A4C-455C-D3EF-722727E424CD}"/>
          </ac:cxnSpMkLst>
        </pc:cxnChg>
        <pc:cxnChg chg="add mod">
          <ac:chgData name="Sitao Cheng (FESCO Adecco Human Resources)" userId="d27f3e87-6da3-475a-80db-675ea13afc63" providerId="ADAL" clId="{94093AB7-3E41-4B75-9886-6FFF6B31BE12}" dt="2024-03-14T08:07:04.601" v="3719" actId="1076"/>
          <ac:cxnSpMkLst>
            <pc:docMk/>
            <pc:sldMk cId="1413205960" sldId="516"/>
            <ac:cxnSpMk id="53" creationId="{2497EEB5-3046-3CCF-EF94-8657B7667F01}"/>
          </ac:cxnSpMkLst>
        </pc:cxnChg>
        <pc:cxnChg chg="add mod">
          <ac:chgData name="Sitao Cheng (FESCO Adecco Human Resources)" userId="d27f3e87-6da3-475a-80db-675ea13afc63" providerId="ADAL" clId="{94093AB7-3E41-4B75-9886-6FFF6B31BE12}" dt="2024-03-14T08:07:18.975" v="3739" actId="1035"/>
          <ac:cxnSpMkLst>
            <pc:docMk/>
            <pc:sldMk cId="1413205960" sldId="516"/>
            <ac:cxnSpMk id="54" creationId="{E984A8DD-9FC0-4C47-8EDE-54FA9EC41644}"/>
          </ac:cxnSpMkLst>
        </pc:cxnChg>
        <pc:cxnChg chg="add mod">
          <ac:chgData name="Sitao Cheng (FESCO Adecco Human Resources)" userId="d27f3e87-6da3-475a-80db-675ea13afc63" providerId="ADAL" clId="{94093AB7-3E41-4B75-9886-6FFF6B31BE12}" dt="2024-03-14T08:07:10.118" v="3730" actId="1036"/>
          <ac:cxnSpMkLst>
            <pc:docMk/>
            <pc:sldMk cId="1413205960" sldId="516"/>
            <ac:cxnSpMk id="56" creationId="{44F31EF2-5CC9-4E16-7BFC-882DA2BC8132}"/>
          </ac:cxnSpMkLst>
        </pc:cxnChg>
        <pc:cxnChg chg="add mod">
          <ac:chgData name="Sitao Cheng (FESCO Adecco Human Resources)" userId="d27f3e87-6da3-475a-80db-675ea13afc63" providerId="ADAL" clId="{94093AB7-3E41-4B75-9886-6FFF6B31BE12}" dt="2024-03-14T08:07:10.118" v="3730" actId="1036"/>
          <ac:cxnSpMkLst>
            <pc:docMk/>
            <pc:sldMk cId="1413205960" sldId="516"/>
            <ac:cxnSpMk id="57" creationId="{7A9305CE-3A30-F402-91B4-99D9AF3D375B}"/>
          </ac:cxnSpMkLst>
        </pc:cxnChg>
        <pc:cxnChg chg="del">
          <ac:chgData name="Sitao Cheng (FESCO Adecco Human Resources)" userId="d27f3e87-6da3-475a-80db-675ea13afc63" providerId="ADAL" clId="{94093AB7-3E41-4B75-9886-6FFF6B31BE12}" dt="2024-03-14T08:05:51.882" v="3699" actId="478"/>
          <ac:cxnSpMkLst>
            <pc:docMk/>
            <pc:sldMk cId="1413205960" sldId="516"/>
            <ac:cxnSpMk id="72" creationId="{E3BFE362-174B-F394-F07F-F8BFB9D7EA0B}"/>
          </ac:cxnSpMkLst>
        </pc:cxnChg>
        <pc:cxnChg chg="del">
          <ac:chgData name="Sitao Cheng (FESCO Adecco Human Resources)" userId="d27f3e87-6da3-475a-80db-675ea13afc63" providerId="ADAL" clId="{94093AB7-3E41-4B75-9886-6FFF6B31BE12}" dt="2024-03-14T08:05:51.882" v="3699" actId="478"/>
          <ac:cxnSpMkLst>
            <pc:docMk/>
            <pc:sldMk cId="1413205960" sldId="516"/>
            <ac:cxnSpMk id="75" creationId="{A0C6EE6B-5A59-119A-9034-A6EEC0B9F601}"/>
          </ac:cxnSpMkLst>
        </pc:cxnChg>
        <pc:cxnChg chg="del">
          <ac:chgData name="Sitao Cheng (FESCO Adecco Human Resources)" userId="d27f3e87-6da3-475a-80db-675ea13afc63" providerId="ADAL" clId="{94093AB7-3E41-4B75-9886-6FFF6B31BE12}" dt="2024-03-14T08:05:51.882" v="3699" actId="478"/>
          <ac:cxnSpMkLst>
            <pc:docMk/>
            <pc:sldMk cId="1413205960" sldId="516"/>
            <ac:cxnSpMk id="76" creationId="{29A64324-AA3C-9B6D-FCC6-84CB3931B763}"/>
          </ac:cxnSpMkLst>
        </pc:cxnChg>
        <pc:cxnChg chg="del">
          <ac:chgData name="Sitao Cheng (FESCO Adecco Human Resources)" userId="d27f3e87-6da3-475a-80db-675ea13afc63" providerId="ADAL" clId="{94093AB7-3E41-4B75-9886-6FFF6B31BE12}" dt="2024-03-14T08:05:51.882" v="3699" actId="478"/>
          <ac:cxnSpMkLst>
            <pc:docMk/>
            <pc:sldMk cId="1413205960" sldId="516"/>
            <ac:cxnSpMk id="77" creationId="{5EDF4425-2E5F-6ED4-C121-FF12C0A9DB1F}"/>
          </ac:cxnSpMkLst>
        </pc:cxnChg>
        <pc:cxnChg chg="del">
          <ac:chgData name="Sitao Cheng (FESCO Adecco Human Resources)" userId="d27f3e87-6da3-475a-80db-675ea13afc63" providerId="ADAL" clId="{94093AB7-3E41-4B75-9886-6FFF6B31BE12}" dt="2024-03-14T08:05:51.882" v="3699" actId="478"/>
          <ac:cxnSpMkLst>
            <pc:docMk/>
            <pc:sldMk cId="1413205960" sldId="516"/>
            <ac:cxnSpMk id="78" creationId="{56850093-76C8-4838-CF56-8EFC36AA31F5}"/>
          </ac:cxnSpMkLst>
        </pc:cxnChg>
        <pc:cxnChg chg="del">
          <ac:chgData name="Sitao Cheng (FESCO Adecco Human Resources)" userId="d27f3e87-6da3-475a-80db-675ea13afc63" providerId="ADAL" clId="{94093AB7-3E41-4B75-9886-6FFF6B31BE12}" dt="2024-03-14T08:05:51.882" v="3699" actId="478"/>
          <ac:cxnSpMkLst>
            <pc:docMk/>
            <pc:sldMk cId="1413205960" sldId="516"/>
            <ac:cxnSpMk id="80" creationId="{9D6FF00F-E3FC-C152-F393-34EA030955E9}"/>
          </ac:cxnSpMkLst>
        </pc:cxnChg>
        <pc:cxnChg chg="del">
          <ac:chgData name="Sitao Cheng (FESCO Adecco Human Resources)" userId="d27f3e87-6da3-475a-80db-675ea13afc63" providerId="ADAL" clId="{94093AB7-3E41-4B75-9886-6FFF6B31BE12}" dt="2024-03-14T08:05:51.882" v="3699" actId="478"/>
          <ac:cxnSpMkLst>
            <pc:docMk/>
            <pc:sldMk cId="1413205960" sldId="516"/>
            <ac:cxnSpMk id="81" creationId="{A77E80DE-5430-EE1F-AC6D-1A6C518A1DE0}"/>
          </ac:cxnSpMkLst>
        </pc:cxnChg>
      </pc:sldChg>
      <pc:sldChg chg="modSp mod">
        <pc:chgData name="Sitao Cheng (FESCO Adecco Human Resources)" userId="d27f3e87-6da3-475a-80db-675ea13afc63" providerId="ADAL" clId="{94093AB7-3E41-4B75-9886-6FFF6B31BE12}" dt="2024-03-14T08:21:31.427" v="5277" actId="20577"/>
        <pc:sldMkLst>
          <pc:docMk/>
          <pc:sldMk cId="2890612377" sldId="517"/>
        </pc:sldMkLst>
        <pc:spChg chg="mod">
          <ac:chgData name="Sitao Cheng (FESCO Adecco Human Resources)" userId="d27f3e87-6da3-475a-80db-675ea13afc63" providerId="ADAL" clId="{94093AB7-3E41-4B75-9886-6FFF6B31BE12}" dt="2024-03-14T08:21:31.427" v="5277" actId="20577"/>
          <ac:spMkLst>
            <pc:docMk/>
            <pc:sldMk cId="2890612377" sldId="517"/>
            <ac:spMk id="2" creationId="{00000000-0000-0000-0000-000000000000}"/>
          </ac:spMkLst>
        </pc:spChg>
      </pc:sldChg>
      <pc:sldChg chg="modSp mod">
        <pc:chgData name="Sitao Cheng (FESCO Adecco Human Resources)" userId="d27f3e87-6da3-475a-80db-675ea13afc63" providerId="ADAL" clId="{94093AB7-3E41-4B75-9886-6FFF6B31BE12}" dt="2024-03-14T08:22:56.933" v="5499" actId="404"/>
        <pc:sldMkLst>
          <pc:docMk/>
          <pc:sldMk cId="320293301" sldId="518"/>
        </pc:sldMkLst>
        <pc:spChg chg="mod">
          <ac:chgData name="Sitao Cheng (FESCO Adecco Human Resources)" userId="d27f3e87-6da3-475a-80db-675ea13afc63" providerId="ADAL" clId="{94093AB7-3E41-4B75-9886-6FFF6B31BE12}" dt="2024-03-14T08:22:56.933" v="5499" actId="404"/>
          <ac:spMkLst>
            <pc:docMk/>
            <pc:sldMk cId="320293301" sldId="518"/>
            <ac:spMk id="2" creationId="{00000000-0000-0000-0000-000000000000}"/>
          </ac:spMkLst>
        </pc:spChg>
        <pc:spChg chg="mod">
          <ac:chgData name="Sitao Cheng (FESCO Adecco Human Resources)" userId="d27f3e87-6da3-475a-80db-675ea13afc63" providerId="ADAL" clId="{94093AB7-3E41-4B75-9886-6FFF6B31BE12}" dt="2024-03-14T08:21:52.434" v="5292" actId="20577"/>
          <ac:spMkLst>
            <pc:docMk/>
            <pc:sldMk cId="320293301" sldId="518"/>
            <ac:spMk id="5" creationId="{00000000-0000-0000-0000-000000000000}"/>
          </ac:spMkLst>
        </pc:spChg>
      </pc:sldChg>
      <pc:sldChg chg="ord">
        <pc:chgData name="Sitao Cheng (FESCO Adecco Human Resources)" userId="d27f3e87-6da3-475a-80db-675ea13afc63" providerId="ADAL" clId="{94093AB7-3E41-4B75-9886-6FFF6B31BE12}" dt="2024-03-14T08:29:22.097" v="6093"/>
        <pc:sldMkLst>
          <pc:docMk/>
          <pc:sldMk cId="82694575" sldId="519"/>
        </pc:sldMkLst>
      </pc:sldChg>
      <pc:sldChg chg="del ord">
        <pc:chgData name="Sitao Cheng (FESCO Adecco Human Resources)" userId="d27f3e87-6da3-475a-80db-675ea13afc63" providerId="ADAL" clId="{94093AB7-3E41-4B75-9886-6FFF6B31BE12}" dt="2024-03-14T08:30:22.947" v="6106" actId="47"/>
        <pc:sldMkLst>
          <pc:docMk/>
          <pc:sldMk cId="1815733876" sldId="521"/>
        </pc:sldMkLst>
      </pc:sldChg>
      <pc:sldChg chg="modSp mod">
        <pc:chgData name="Sitao Cheng (FESCO Adecco Human Resources)" userId="d27f3e87-6da3-475a-80db-675ea13afc63" providerId="ADAL" clId="{94093AB7-3E41-4B75-9886-6FFF6B31BE12}" dt="2024-03-14T08:38:34.914" v="7454" actId="20577"/>
        <pc:sldMkLst>
          <pc:docMk/>
          <pc:sldMk cId="4097185224" sldId="523"/>
        </pc:sldMkLst>
        <pc:spChg chg="mod">
          <ac:chgData name="Sitao Cheng (FESCO Adecco Human Resources)" userId="d27f3e87-6da3-475a-80db-675ea13afc63" providerId="ADAL" clId="{94093AB7-3E41-4B75-9886-6FFF6B31BE12}" dt="2024-03-14T08:38:34.914" v="7454" actId="20577"/>
          <ac:spMkLst>
            <pc:docMk/>
            <pc:sldMk cId="4097185224" sldId="523"/>
            <ac:spMk id="18" creationId="{1039B367-3450-A88E-6771-4304F7350299}"/>
          </ac:spMkLst>
        </pc:spChg>
      </pc:sldChg>
      <pc:sldChg chg="modSp del mod">
        <pc:chgData name="Sitao Cheng (FESCO Adecco Human Resources)" userId="d27f3e87-6da3-475a-80db-675ea13afc63" providerId="ADAL" clId="{94093AB7-3E41-4B75-9886-6FFF6B31BE12}" dt="2024-03-14T08:42:01.698" v="8143" actId="47"/>
        <pc:sldMkLst>
          <pc:docMk/>
          <pc:sldMk cId="1411545720" sldId="524"/>
        </pc:sldMkLst>
        <pc:spChg chg="mod">
          <ac:chgData name="Sitao Cheng (FESCO Adecco Human Resources)" userId="d27f3e87-6da3-475a-80db-675ea13afc63" providerId="ADAL" clId="{94093AB7-3E41-4B75-9886-6FFF6B31BE12}" dt="2024-03-14T08:35:25.686" v="6853" actId="14100"/>
          <ac:spMkLst>
            <pc:docMk/>
            <pc:sldMk cId="1411545720" sldId="524"/>
            <ac:spMk id="5" creationId="{00000000-0000-0000-0000-000000000000}"/>
          </ac:spMkLst>
        </pc:spChg>
        <pc:spChg chg="mod">
          <ac:chgData name="Sitao Cheng (FESCO Adecco Human Resources)" userId="d27f3e87-6da3-475a-80db-675ea13afc63" providerId="ADAL" clId="{94093AB7-3E41-4B75-9886-6FFF6B31BE12}" dt="2024-03-14T08:37:26.203" v="7236" actId="403"/>
          <ac:spMkLst>
            <pc:docMk/>
            <pc:sldMk cId="1411545720" sldId="524"/>
            <ac:spMk id="18" creationId="{1039B367-3450-A88E-6771-4304F7350299}"/>
          </ac:spMkLst>
        </pc:spChg>
        <pc:picChg chg="mod">
          <ac:chgData name="Sitao Cheng (FESCO Adecco Human Resources)" userId="d27f3e87-6da3-475a-80db-675ea13afc63" providerId="ADAL" clId="{94093AB7-3E41-4B75-9886-6FFF6B31BE12}" dt="2024-03-14T08:37:23.957" v="7234" actId="1076"/>
          <ac:picMkLst>
            <pc:docMk/>
            <pc:sldMk cId="1411545720" sldId="524"/>
            <ac:picMk id="8" creationId="{C3C8A521-6D0F-3A71-2D67-1B785F110A6B}"/>
          </ac:picMkLst>
        </pc:picChg>
        <pc:picChg chg="mod">
          <ac:chgData name="Sitao Cheng (FESCO Adecco Human Resources)" userId="d27f3e87-6da3-475a-80db-675ea13afc63" providerId="ADAL" clId="{94093AB7-3E41-4B75-9886-6FFF6B31BE12}" dt="2024-03-14T08:37:29.814" v="7237" actId="14100"/>
          <ac:picMkLst>
            <pc:docMk/>
            <pc:sldMk cId="1411545720" sldId="524"/>
            <ac:picMk id="11" creationId="{6582F77F-FC32-1F9B-728F-BB9A8AD79367}"/>
          </ac:picMkLst>
        </pc:picChg>
      </pc:sldChg>
      <pc:sldChg chg="modSp mod">
        <pc:chgData name="Sitao Cheng (FESCO Adecco Human Resources)" userId="d27f3e87-6da3-475a-80db-675ea13afc63" providerId="ADAL" clId="{94093AB7-3E41-4B75-9886-6FFF6B31BE12}" dt="2024-03-14T08:41:55.714" v="8141" actId="20577"/>
        <pc:sldMkLst>
          <pc:docMk/>
          <pc:sldMk cId="3715627809" sldId="525"/>
        </pc:sldMkLst>
        <pc:spChg chg="mod">
          <ac:chgData name="Sitao Cheng (FESCO Adecco Human Resources)" userId="d27f3e87-6da3-475a-80db-675ea13afc63" providerId="ADAL" clId="{94093AB7-3E41-4B75-9886-6FFF6B31BE12}" dt="2024-03-14T08:41:55.714" v="8141" actId="20577"/>
          <ac:spMkLst>
            <pc:docMk/>
            <pc:sldMk cId="3715627809" sldId="525"/>
            <ac:spMk id="18" creationId="{1039B367-3450-A88E-6771-4304F7350299}"/>
          </ac:spMkLst>
        </pc:spChg>
      </pc:sldChg>
      <pc:sldChg chg="del">
        <pc:chgData name="Sitao Cheng (FESCO Adecco Human Resources)" userId="d27f3e87-6da3-475a-80db-675ea13afc63" providerId="ADAL" clId="{94093AB7-3E41-4B75-9886-6FFF6B31BE12}" dt="2024-03-14T08:42:01.698" v="8143" actId="47"/>
        <pc:sldMkLst>
          <pc:docMk/>
          <pc:sldMk cId="4086684974" sldId="526"/>
        </pc:sldMkLst>
      </pc:sldChg>
      <pc:sldChg chg="del">
        <pc:chgData name="Sitao Cheng (FESCO Adecco Human Resources)" userId="d27f3e87-6da3-475a-80db-675ea13afc63" providerId="ADAL" clId="{94093AB7-3E41-4B75-9886-6FFF6B31BE12}" dt="2024-03-14T08:42:01.698" v="8143" actId="47"/>
        <pc:sldMkLst>
          <pc:docMk/>
          <pc:sldMk cId="2618164173" sldId="527"/>
        </pc:sldMkLst>
      </pc:sldChg>
      <pc:sldChg chg="addSp modSp mod">
        <pc:chgData name="Sitao Cheng (FESCO Adecco Human Resources)" userId="d27f3e87-6da3-475a-80db-675ea13afc63" providerId="ADAL" clId="{94093AB7-3E41-4B75-9886-6FFF6B31BE12}" dt="2024-03-14T08:29:56.339" v="6102" actId="20577"/>
        <pc:sldMkLst>
          <pc:docMk/>
          <pc:sldMk cId="405503361" sldId="528"/>
        </pc:sldMkLst>
        <pc:spChg chg="mod">
          <ac:chgData name="Sitao Cheng (FESCO Adecco Human Resources)" userId="d27f3e87-6da3-475a-80db-675ea13afc63" providerId="ADAL" clId="{94093AB7-3E41-4B75-9886-6FFF6B31BE12}" dt="2024-03-14T08:27:20.402" v="5808" actId="20577"/>
          <ac:spMkLst>
            <pc:docMk/>
            <pc:sldMk cId="405503361" sldId="528"/>
            <ac:spMk id="2" creationId="{00000000-0000-0000-0000-000000000000}"/>
          </ac:spMkLst>
        </pc:spChg>
        <pc:spChg chg="add mod">
          <ac:chgData name="Sitao Cheng (FESCO Adecco Human Resources)" userId="d27f3e87-6da3-475a-80db-675ea13afc63" providerId="ADAL" clId="{94093AB7-3E41-4B75-9886-6FFF6B31BE12}" dt="2024-03-14T08:29:56.339" v="6102" actId="20577"/>
          <ac:spMkLst>
            <pc:docMk/>
            <pc:sldMk cId="405503361" sldId="528"/>
            <ac:spMk id="6" creationId="{DC2A30E1-8D6B-2289-28B2-8208F69C0040}"/>
          </ac:spMkLst>
        </pc:spChg>
      </pc:sldChg>
      <pc:sldChg chg="del">
        <pc:chgData name="Sitao Cheng (FESCO Adecco Human Resources)" userId="d27f3e87-6da3-475a-80db-675ea13afc63" providerId="ADAL" clId="{94093AB7-3E41-4B75-9886-6FFF6B31BE12}" dt="2024-03-14T08:42:01.698" v="8143" actId="47"/>
        <pc:sldMkLst>
          <pc:docMk/>
          <pc:sldMk cId="2056476732" sldId="530"/>
        </pc:sldMkLst>
      </pc:sldChg>
      <pc:sldChg chg="addSp delSp modSp mod">
        <pc:chgData name="Sitao Cheng (FESCO Adecco Human Resources)" userId="d27f3e87-6da3-475a-80db-675ea13afc63" providerId="ADAL" clId="{94093AB7-3E41-4B75-9886-6FFF6B31BE12}" dt="2024-03-14T08:11:11.474" v="4478" actId="20577"/>
        <pc:sldMkLst>
          <pc:docMk/>
          <pc:sldMk cId="2327389107" sldId="531"/>
        </pc:sldMkLst>
        <pc:spChg chg="mod">
          <ac:chgData name="Sitao Cheng (FESCO Adecco Human Resources)" userId="d27f3e87-6da3-475a-80db-675ea13afc63" providerId="ADAL" clId="{94093AB7-3E41-4B75-9886-6FFF6B31BE12}" dt="2024-03-14T08:11:11.474" v="4478" actId="20577"/>
          <ac:spMkLst>
            <pc:docMk/>
            <pc:sldMk cId="2327389107" sldId="531"/>
            <ac:spMk id="2" creationId="{00000000-0000-0000-0000-000000000000}"/>
          </ac:spMkLst>
        </pc:spChg>
        <pc:spChg chg="add mod">
          <ac:chgData name="Sitao Cheng (FESCO Adecco Human Resources)" userId="d27f3e87-6da3-475a-80db-675ea13afc63" providerId="ADAL" clId="{94093AB7-3E41-4B75-9886-6FFF6B31BE12}" dt="2024-03-14T08:07:31.201" v="3750" actId="1035"/>
          <ac:spMkLst>
            <pc:docMk/>
            <pc:sldMk cId="2327389107" sldId="531"/>
            <ac:spMk id="6" creationId="{AE763CA2-1EAB-0C16-60D8-69D9DDEC5703}"/>
          </ac:spMkLst>
        </pc:spChg>
        <pc:spChg chg="add mod">
          <ac:chgData name="Sitao Cheng (FESCO Adecco Human Resources)" userId="d27f3e87-6da3-475a-80db-675ea13afc63" providerId="ADAL" clId="{94093AB7-3E41-4B75-9886-6FFF6B31BE12}" dt="2024-03-14T08:07:31.201" v="3750" actId="1035"/>
          <ac:spMkLst>
            <pc:docMk/>
            <pc:sldMk cId="2327389107" sldId="531"/>
            <ac:spMk id="7" creationId="{76F5FCF3-F07B-1BFF-73E3-080D765C6EF7}"/>
          </ac:spMkLst>
        </pc:spChg>
        <pc:spChg chg="add mod">
          <ac:chgData name="Sitao Cheng (FESCO Adecco Human Resources)" userId="d27f3e87-6da3-475a-80db-675ea13afc63" providerId="ADAL" clId="{94093AB7-3E41-4B75-9886-6FFF6B31BE12}" dt="2024-03-14T08:07:31.201" v="3750" actId="1035"/>
          <ac:spMkLst>
            <pc:docMk/>
            <pc:sldMk cId="2327389107" sldId="531"/>
            <ac:spMk id="8" creationId="{56A8C37C-885C-EBE2-7D57-46F4B04FABEA}"/>
          </ac:spMkLst>
        </pc:spChg>
        <pc:spChg chg="add mod">
          <ac:chgData name="Sitao Cheng (FESCO Adecco Human Resources)" userId="d27f3e87-6da3-475a-80db-675ea13afc63" providerId="ADAL" clId="{94093AB7-3E41-4B75-9886-6FFF6B31BE12}" dt="2024-03-14T08:07:31.201" v="3750" actId="1035"/>
          <ac:spMkLst>
            <pc:docMk/>
            <pc:sldMk cId="2327389107" sldId="531"/>
            <ac:spMk id="9" creationId="{24DCBA11-CDFF-6E1E-E7B9-43D733F5E69F}"/>
          </ac:spMkLst>
        </pc:spChg>
        <pc:spChg chg="add mod">
          <ac:chgData name="Sitao Cheng (FESCO Adecco Human Resources)" userId="d27f3e87-6da3-475a-80db-675ea13afc63" providerId="ADAL" clId="{94093AB7-3E41-4B75-9886-6FFF6B31BE12}" dt="2024-03-14T08:07:31.201" v="3750" actId="1035"/>
          <ac:spMkLst>
            <pc:docMk/>
            <pc:sldMk cId="2327389107" sldId="531"/>
            <ac:spMk id="10" creationId="{EA83BE3C-8A38-70E3-8A08-297D4A582ADD}"/>
          </ac:spMkLst>
        </pc:spChg>
        <pc:spChg chg="add mod">
          <ac:chgData name="Sitao Cheng (FESCO Adecco Human Resources)" userId="d27f3e87-6da3-475a-80db-675ea13afc63" providerId="ADAL" clId="{94093AB7-3E41-4B75-9886-6FFF6B31BE12}" dt="2024-03-14T08:07:31.201" v="3750" actId="1035"/>
          <ac:spMkLst>
            <pc:docMk/>
            <pc:sldMk cId="2327389107" sldId="531"/>
            <ac:spMk id="15" creationId="{6873737C-F02D-64B6-591E-8D2993EEA74E}"/>
          </ac:spMkLst>
        </pc:spChg>
        <pc:spChg chg="add mod">
          <ac:chgData name="Sitao Cheng (FESCO Adecco Human Resources)" userId="d27f3e87-6da3-475a-80db-675ea13afc63" providerId="ADAL" clId="{94093AB7-3E41-4B75-9886-6FFF6B31BE12}" dt="2024-03-14T08:07:31.201" v="3750" actId="1035"/>
          <ac:spMkLst>
            <pc:docMk/>
            <pc:sldMk cId="2327389107" sldId="531"/>
            <ac:spMk id="16" creationId="{983791DA-D106-E928-8115-5A46E722B375}"/>
          </ac:spMkLst>
        </pc:spChg>
        <pc:spChg chg="add mod">
          <ac:chgData name="Sitao Cheng (FESCO Adecco Human Resources)" userId="d27f3e87-6da3-475a-80db-675ea13afc63" providerId="ADAL" clId="{94093AB7-3E41-4B75-9886-6FFF6B31BE12}" dt="2024-03-14T08:07:31.201" v="3750" actId="1035"/>
          <ac:spMkLst>
            <pc:docMk/>
            <pc:sldMk cId="2327389107" sldId="531"/>
            <ac:spMk id="18" creationId="{3B04AEC7-CC99-6B5E-3204-016974B73B6F}"/>
          </ac:spMkLst>
        </pc:spChg>
        <pc:spChg chg="add mod">
          <ac:chgData name="Sitao Cheng (FESCO Adecco Human Resources)" userId="d27f3e87-6da3-475a-80db-675ea13afc63" providerId="ADAL" clId="{94093AB7-3E41-4B75-9886-6FFF6B31BE12}" dt="2024-03-14T08:07:31.201" v="3750" actId="1035"/>
          <ac:spMkLst>
            <pc:docMk/>
            <pc:sldMk cId="2327389107" sldId="531"/>
            <ac:spMk id="23" creationId="{1AADFFC6-CBF7-9552-129C-63BDFE649C1B}"/>
          </ac:spMkLst>
        </pc:spChg>
        <pc:spChg chg="mod">
          <ac:chgData name="Sitao Cheng (FESCO Adecco Human Resources)" userId="d27f3e87-6da3-475a-80db-675ea13afc63" providerId="ADAL" clId="{94093AB7-3E41-4B75-9886-6FFF6B31BE12}" dt="2024-03-14T08:07:26.967" v="3741"/>
          <ac:spMkLst>
            <pc:docMk/>
            <pc:sldMk cId="2327389107" sldId="531"/>
            <ac:spMk id="27" creationId="{31E391BD-AB37-34B7-C9D1-48DE7D3EB6C5}"/>
          </ac:spMkLst>
        </pc:spChg>
        <pc:spChg chg="del">
          <ac:chgData name="Sitao Cheng (FESCO Adecco Human Resources)" userId="d27f3e87-6da3-475a-80db-675ea13afc63" providerId="ADAL" clId="{94093AB7-3E41-4B75-9886-6FFF6B31BE12}" dt="2024-03-14T08:06:17.349" v="3700" actId="478"/>
          <ac:spMkLst>
            <pc:docMk/>
            <pc:sldMk cId="2327389107" sldId="531"/>
            <ac:spMk id="33" creationId="{015D8830-B4C4-77F2-F6F5-E1B751DC52BE}"/>
          </ac:spMkLst>
        </pc:spChg>
        <pc:spChg chg="del">
          <ac:chgData name="Sitao Cheng (FESCO Adecco Human Resources)" userId="d27f3e87-6da3-475a-80db-675ea13afc63" providerId="ADAL" clId="{94093AB7-3E41-4B75-9886-6FFF6B31BE12}" dt="2024-03-14T08:06:17.349" v="3700" actId="478"/>
          <ac:spMkLst>
            <pc:docMk/>
            <pc:sldMk cId="2327389107" sldId="531"/>
            <ac:spMk id="34" creationId="{E8229FF3-9639-D221-00E1-0EB1E815EEAC}"/>
          </ac:spMkLst>
        </pc:spChg>
        <pc:spChg chg="del">
          <ac:chgData name="Sitao Cheng (FESCO Adecco Human Resources)" userId="d27f3e87-6da3-475a-80db-675ea13afc63" providerId="ADAL" clId="{94093AB7-3E41-4B75-9886-6FFF6B31BE12}" dt="2024-03-14T08:06:17.349" v="3700" actId="478"/>
          <ac:spMkLst>
            <pc:docMk/>
            <pc:sldMk cId="2327389107" sldId="531"/>
            <ac:spMk id="35" creationId="{459361E3-AF86-3D63-D47D-052ED82A53C7}"/>
          </ac:spMkLst>
        </pc:spChg>
        <pc:spChg chg="del">
          <ac:chgData name="Sitao Cheng (FESCO Adecco Human Resources)" userId="d27f3e87-6da3-475a-80db-675ea13afc63" providerId="ADAL" clId="{94093AB7-3E41-4B75-9886-6FFF6B31BE12}" dt="2024-03-14T08:06:17.349" v="3700" actId="478"/>
          <ac:spMkLst>
            <pc:docMk/>
            <pc:sldMk cId="2327389107" sldId="531"/>
            <ac:spMk id="36" creationId="{7D12E260-BF0B-026C-FD54-AE87A0CB6D6D}"/>
          </ac:spMkLst>
        </pc:spChg>
        <pc:spChg chg="del">
          <ac:chgData name="Sitao Cheng (FESCO Adecco Human Resources)" userId="d27f3e87-6da3-475a-80db-675ea13afc63" providerId="ADAL" clId="{94093AB7-3E41-4B75-9886-6FFF6B31BE12}" dt="2024-03-14T08:06:17.349" v="3700" actId="478"/>
          <ac:spMkLst>
            <pc:docMk/>
            <pc:sldMk cId="2327389107" sldId="531"/>
            <ac:spMk id="37" creationId="{93B887E0-DC2A-64A0-A7E5-34DA221F72EB}"/>
          </ac:spMkLst>
        </pc:spChg>
        <pc:spChg chg="del">
          <ac:chgData name="Sitao Cheng (FESCO Adecco Human Resources)" userId="d27f3e87-6da3-475a-80db-675ea13afc63" providerId="ADAL" clId="{94093AB7-3E41-4B75-9886-6FFF6B31BE12}" dt="2024-03-14T08:06:17.349" v="3700" actId="478"/>
          <ac:spMkLst>
            <pc:docMk/>
            <pc:sldMk cId="2327389107" sldId="531"/>
            <ac:spMk id="59" creationId="{60BB1565-F701-4D01-B4FC-35B2BAE27A6C}"/>
          </ac:spMkLst>
        </pc:spChg>
        <pc:spChg chg="del">
          <ac:chgData name="Sitao Cheng (FESCO Adecco Human Resources)" userId="d27f3e87-6da3-475a-80db-675ea13afc63" providerId="ADAL" clId="{94093AB7-3E41-4B75-9886-6FFF6B31BE12}" dt="2024-03-14T08:06:17.349" v="3700" actId="478"/>
          <ac:spMkLst>
            <pc:docMk/>
            <pc:sldMk cId="2327389107" sldId="531"/>
            <ac:spMk id="71" creationId="{DCFB3DB8-1C77-C970-C878-D09C57A67108}"/>
          </ac:spMkLst>
        </pc:spChg>
        <pc:spChg chg="del">
          <ac:chgData name="Sitao Cheng (FESCO Adecco Human Resources)" userId="d27f3e87-6da3-475a-80db-675ea13afc63" providerId="ADAL" clId="{94093AB7-3E41-4B75-9886-6FFF6B31BE12}" dt="2024-03-14T08:06:17.349" v="3700" actId="478"/>
          <ac:spMkLst>
            <pc:docMk/>
            <pc:sldMk cId="2327389107" sldId="531"/>
            <ac:spMk id="79" creationId="{0F842B84-72AC-DC64-1C13-B165F048A829}"/>
          </ac:spMkLst>
        </pc:spChg>
        <pc:spChg chg="del">
          <ac:chgData name="Sitao Cheng (FESCO Adecco Human Resources)" userId="d27f3e87-6da3-475a-80db-675ea13afc63" providerId="ADAL" clId="{94093AB7-3E41-4B75-9886-6FFF6B31BE12}" dt="2024-03-14T08:06:17.349" v="3700" actId="478"/>
          <ac:spMkLst>
            <pc:docMk/>
            <pc:sldMk cId="2327389107" sldId="531"/>
            <ac:spMk id="85" creationId="{ADF4F749-23F9-58B6-0BFB-5E6ACB7F7134}"/>
          </ac:spMkLst>
        </pc:spChg>
        <pc:grpChg chg="add mod">
          <ac:chgData name="Sitao Cheng (FESCO Adecco Human Resources)" userId="d27f3e87-6da3-475a-80db-675ea13afc63" providerId="ADAL" clId="{94093AB7-3E41-4B75-9886-6FFF6B31BE12}" dt="2024-03-14T08:07:31.201" v="3750" actId="1035"/>
          <ac:grpSpMkLst>
            <pc:docMk/>
            <pc:sldMk cId="2327389107" sldId="531"/>
            <ac:grpSpMk id="26" creationId="{44970DFB-1818-056E-AEA2-C90967CBF146}"/>
          </ac:grpSpMkLst>
        </pc:grpChg>
        <pc:grpChg chg="del">
          <ac:chgData name="Sitao Cheng (FESCO Adecco Human Resources)" userId="d27f3e87-6da3-475a-80db-675ea13afc63" providerId="ADAL" clId="{94093AB7-3E41-4B75-9886-6FFF6B31BE12}" dt="2024-03-14T08:06:17.349" v="3700" actId="478"/>
          <ac:grpSpMkLst>
            <pc:docMk/>
            <pc:sldMk cId="2327389107" sldId="531"/>
            <ac:grpSpMk id="82" creationId="{A7F7C5EF-CF8A-6DD1-B0DF-E075D9E5554B}"/>
          </ac:grpSpMkLst>
        </pc:grpChg>
        <pc:picChg chg="add mod">
          <ac:chgData name="Sitao Cheng (FESCO Adecco Human Resources)" userId="d27f3e87-6da3-475a-80db-675ea13afc63" providerId="ADAL" clId="{94093AB7-3E41-4B75-9886-6FFF6B31BE12}" dt="2024-03-14T08:07:31.201" v="3750" actId="1035"/>
          <ac:picMkLst>
            <pc:docMk/>
            <pc:sldMk cId="2327389107" sldId="531"/>
            <ac:picMk id="11" creationId="{3E1CD8A6-37D9-2CCA-B7EB-730C551A9AEA}"/>
          </ac:picMkLst>
        </pc:picChg>
        <pc:picChg chg="add mod">
          <ac:chgData name="Sitao Cheng (FESCO Adecco Human Resources)" userId="d27f3e87-6da3-475a-80db-675ea13afc63" providerId="ADAL" clId="{94093AB7-3E41-4B75-9886-6FFF6B31BE12}" dt="2024-03-14T08:07:31.201" v="3750" actId="1035"/>
          <ac:picMkLst>
            <pc:docMk/>
            <pc:sldMk cId="2327389107" sldId="531"/>
            <ac:picMk id="12" creationId="{A72422D6-B678-D788-33BA-E4FC4EE8DA4F}"/>
          </ac:picMkLst>
        </pc:picChg>
        <pc:picChg chg="add mod">
          <ac:chgData name="Sitao Cheng (FESCO Adecco Human Resources)" userId="d27f3e87-6da3-475a-80db-675ea13afc63" providerId="ADAL" clId="{94093AB7-3E41-4B75-9886-6FFF6B31BE12}" dt="2024-03-14T08:07:31.201" v="3750" actId="1035"/>
          <ac:picMkLst>
            <pc:docMk/>
            <pc:sldMk cId="2327389107" sldId="531"/>
            <ac:picMk id="13" creationId="{7C85DD49-5D23-0C38-E39B-4715BA99A30F}"/>
          </ac:picMkLst>
        </pc:picChg>
        <pc:picChg chg="add mod">
          <ac:chgData name="Sitao Cheng (FESCO Adecco Human Resources)" userId="d27f3e87-6da3-475a-80db-675ea13afc63" providerId="ADAL" clId="{94093AB7-3E41-4B75-9886-6FFF6B31BE12}" dt="2024-03-14T08:07:31.201" v="3750" actId="1035"/>
          <ac:picMkLst>
            <pc:docMk/>
            <pc:sldMk cId="2327389107" sldId="531"/>
            <ac:picMk id="14" creationId="{7A04EE9D-6472-1821-8403-58218967F47C}"/>
          </ac:picMkLst>
        </pc:picChg>
        <pc:picChg chg="mod">
          <ac:chgData name="Sitao Cheng (FESCO Adecco Human Resources)" userId="d27f3e87-6da3-475a-80db-675ea13afc63" providerId="ADAL" clId="{94093AB7-3E41-4B75-9886-6FFF6B31BE12}" dt="2024-03-14T08:07:26.967" v="3741"/>
          <ac:picMkLst>
            <pc:docMk/>
            <pc:sldMk cId="2327389107" sldId="531"/>
            <ac:picMk id="28" creationId="{32CDF82D-AD7F-9357-D9E9-3BE095FE888A}"/>
          </ac:picMkLst>
        </pc:picChg>
        <pc:picChg chg="del">
          <ac:chgData name="Sitao Cheng (FESCO Adecco Human Resources)" userId="d27f3e87-6da3-475a-80db-675ea13afc63" providerId="ADAL" clId="{94093AB7-3E41-4B75-9886-6FFF6B31BE12}" dt="2024-03-14T08:06:17.349" v="3700" actId="478"/>
          <ac:picMkLst>
            <pc:docMk/>
            <pc:sldMk cId="2327389107" sldId="531"/>
            <ac:picMk id="38" creationId="{53C2DB8A-2FF7-476F-C269-156DA239AC9A}"/>
          </ac:picMkLst>
        </pc:picChg>
        <pc:picChg chg="del">
          <ac:chgData name="Sitao Cheng (FESCO Adecco Human Resources)" userId="d27f3e87-6da3-475a-80db-675ea13afc63" providerId="ADAL" clId="{94093AB7-3E41-4B75-9886-6FFF6B31BE12}" dt="2024-03-14T08:06:17.349" v="3700" actId="478"/>
          <ac:picMkLst>
            <pc:docMk/>
            <pc:sldMk cId="2327389107" sldId="531"/>
            <ac:picMk id="39" creationId="{B852992E-5F08-7A62-F9F7-CC9C437862C6}"/>
          </ac:picMkLst>
        </pc:picChg>
        <pc:picChg chg="del">
          <ac:chgData name="Sitao Cheng (FESCO Adecco Human Resources)" userId="d27f3e87-6da3-475a-80db-675ea13afc63" providerId="ADAL" clId="{94093AB7-3E41-4B75-9886-6FFF6B31BE12}" dt="2024-03-14T08:06:17.349" v="3700" actId="478"/>
          <ac:picMkLst>
            <pc:docMk/>
            <pc:sldMk cId="2327389107" sldId="531"/>
            <ac:picMk id="40" creationId="{11D970E1-A652-733C-03CA-7160506643E6}"/>
          </ac:picMkLst>
        </pc:picChg>
        <pc:picChg chg="del">
          <ac:chgData name="Sitao Cheng (FESCO Adecco Human Resources)" userId="d27f3e87-6da3-475a-80db-675ea13afc63" providerId="ADAL" clId="{94093AB7-3E41-4B75-9886-6FFF6B31BE12}" dt="2024-03-14T08:06:17.349" v="3700" actId="478"/>
          <ac:picMkLst>
            <pc:docMk/>
            <pc:sldMk cId="2327389107" sldId="531"/>
            <ac:picMk id="41" creationId="{B0788316-7B37-22C7-534B-B46247A31E2D}"/>
          </ac:picMkLst>
        </pc:picChg>
        <pc:cxnChg chg="add mod">
          <ac:chgData name="Sitao Cheng (FESCO Adecco Human Resources)" userId="d27f3e87-6da3-475a-80db-675ea13afc63" providerId="ADAL" clId="{94093AB7-3E41-4B75-9886-6FFF6B31BE12}" dt="2024-03-14T08:07:31.201" v="3750" actId="1035"/>
          <ac:cxnSpMkLst>
            <pc:docMk/>
            <pc:sldMk cId="2327389107" sldId="531"/>
            <ac:cxnSpMk id="17" creationId="{474EF260-FF3C-7BB8-B0B2-A38D5AAE6B49}"/>
          </ac:cxnSpMkLst>
        </pc:cxnChg>
        <pc:cxnChg chg="add mod">
          <ac:chgData name="Sitao Cheng (FESCO Adecco Human Resources)" userId="d27f3e87-6da3-475a-80db-675ea13afc63" providerId="ADAL" clId="{94093AB7-3E41-4B75-9886-6FFF6B31BE12}" dt="2024-03-14T08:07:31.201" v="3750" actId="1035"/>
          <ac:cxnSpMkLst>
            <pc:docMk/>
            <pc:sldMk cId="2327389107" sldId="531"/>
            <ac:cxnSpMk id="19" creationId="{27CBF50E-8000-133C-2A38-370B09A88E9B}"/>
          </ac:cxnSpMkLst>
        </pc:cxnChg>
        <pc:cxnChg chg="add mod">
          <ac:chgData name="Sitao Cheng (FESCO Adecco Human Resources)" userId="d27f3e87-6da3-475a-80db-675ea13afc63" providerId="ADAL" clId="{94093AB7-3E41-4B75-9886-6FFF6B31BE12}" dt="2024-03-14T08:07:31.201" v="3750" actId="1035"/>
          <ac:cxnSpMkLst>
            <pc:docMk/>
            <pc:sldMk cId="2327389107" sldId="531"/>
            <ac:cxnSpMk id="20" creationId="{8A99D59A-B643-A8EC-0A7F-6A231F849862}"/>
          </ac:cxnSpMkLst>
        </pc:cxnChg>
        <pc:cxnChg chg="add mod">
          <ac:chgData name="Sitao Cheng (FESCO Adecco Human Resources)" userId="d27f3e87-6da3-475a-80db-675ea13afc63" providerId="ADAL" clId="{94093AB7-3E41-4B75-9886-6FFF6B31BE12}" dt="2024-03-14T08:07:31.201" v="3750" actId="1035"/>
          <ac:cxnSpMkLst>
            <pc:docMk/>
            <pc:sldMk cId="2327389107" sldId="531"/>
            <ac:cxnSpMk id="21" creationId="{536849E9-C1D9-1855-76AC-D7A8F43EFF7B}"/>
          </ac:cxnSpMkLst>
        </pc:cxnChg>
        <pc:cxnChg chg="add mod">
          <ac:chgData name="Sitao Cheng (FESCO Adecco Human Resources)" userId="d27f3e87-6da3-475a-80db-675ea13afc63" providerId="ADAL" clId="{94093AB7-3E41-4B75-9886-6FFF6B31BE12}" dt="2024-03-14T08:07:31.201" v="3750" actId="1035"/>
          <ac:cxnSpMkLst>
            <pc:docMk/>
            <pc:sldMk cId="2327389107" sldId="531"/>
            <ac:cxnSpMk id="22" creationId="{54941CCD-241C-0715-CACE-99DD4DE6D177}"/>
          </ac:cxnSpMkLst>
        </pc:cxnChg>
        <pc:cxnChg chg="add mod">
          <ac:chgData name="Sitao Cheng (FESCO Adecco Human Resources)" userId="d27f3e87-6da3-475a-80db-675ea13afc63" providerId="ADAL" clId="{94093AB7-3E41-4B75-9886-6FFF6B31BE12}" dt="2024-03-14T08:07:31.201" v="3750" actId="1035"/>
          <ac:cxnSpMkLst>
            <pc:docMk/>
            <pc:sldMk cId="2327389107" sldId="531"/>
            <ac:cxnSpMk id="24" creationId="{2AA58765-FD63-4739-70AD-7927D9277525}"/>
          </ac:cxnSpMkLst>
        </pc:cxnChg>
        <pc:cxnChg chg="add mod">
          <ac:chgData name="Sitao Cheng (FESCO Adecco Human Resources)" userId="d27f3e87-6da3-475a-80db-675ea13afc63" providerId="ADAL" clId="{94093AB7-3E41-4B75-9886-6FFF6B31BE12}" dt="2024-03-14T08:07:31.201" v="3750" actId="1035"/>
          <ac:cxnSpMkLst>
            <pc:docMk/>
            <pc:sldMk cId="2327389107" sldId="531"/>
            <ac:cxnSpMk id="25" creationId="{ED28ADBF-4F79-C235-B60A-0AC92DC47366}"/>
          </ac:cxnSpMkLst>
        </pc:cxnChg>
        <pc:cxnChg chg="del">
          <ac:chgData name="Sitao Cheng (FESCO Adecco Human Resources)" userId="d27f3e87-6da3-475a-80db-675ea13afc63" providerId="ADAL" clId="{94093AB7-3E41-4B75-9886-6FFF6B31BE12}" dt="2024-03-14T08:06:17.349" v="3700" actId="478"/>
          <ac:cxnSpMkLst>
            <pc:docMk/>
            <pc:sldMk cId="2327389107" sldId="531"/>
            <ac:cxnSpMk id="72" creationId="{E3BFE362-174B-F394-F07F-F8BFB9D7EA0B}"/>
          </ac:cxnSpMkLst>
        </pc:cxnChg>
        <pc:cxnChg chg="del">
          <ac:chgData name="Sitao Cheng (FESCO Adecco Human Resources)" userId="d27f3e87-6da3-475a-80db-675ea13afc63" providerId="ADAL" clId="{94093AB7-3E41-4B75-9886-6FFF6B31BE12}" dt="2024-03-14T08:06:17.349" v="3700" actId="478"/>
          <ac:cxnSpMkLst>
            <pc:docMk/>
            <pc:sldMk cId="2327389107" sldId="531"/>
            <ac:cxnSpMk id="75" creationId="{A0C6EE6B-5A59-119A-9034-A6EEC0B9F601}"/>
          </ac:cxnSpMkLst>
        </pc:cxnChg>
        <pc:cxnChg chg="del">
          <ac:chgData name="Sitao Cheng (FESCO Adecco Human Resources)" userId="d27f3e87-6da3-475a-80db-675ea13afc63" providerId="ADAL" clId="{94093AB7-3E41-4B75-9886-6FFF6B31BE12}" dt="2024-03-14T08:06:17.349" v="3700" actId="478"/>
          <ac:cxnSpMkLst>
            <pc:docMk/>
            <pc:sldMk cId="2327389107" sldId="531"/>
            <ac:cxnSpMk id="76" creationId="{29A64324-AA3C-9B6D-FCC6-84CB3931B763}"/>
          </ac:cxnSpMkLst>
        </pc:cxnChg>
        <pc:cxnChg chg="del">
          <ac:chgData name="Sitao Cheng (FESCO Adecco Human Resources)" userId="d27f3e87-6da3-475a-80db-675ea13afc63" providerId="ADAL" clId="{94093AB7-3E41-4B75-9886-6FFF6B31BE12}" dt="2024-03-14T08:06:17.349" v="3700" actId="478"/>
          <ac:cxnSpMkLst>
            <pc:docMk/>
            <pc:sldMk cId="2327389107" sldId="531"/>
            <ac:cxnSpMk id="77" creationId="{5EDF4425-2E5F-6ED4-C121-FF12C0A9DB1F}"/>
          </ac:cxnSpMkLst>
        </pc:cxnChg>
        <pc:cxnChg chg="del">
          <ac:chgData name="Sitao Cheng (FESCO Adecco Human Resources)" userId="d27f3e87-6da3-475a-80db-675ea13afc63" providerId="ADAL" clId="{94093AB7-3E41-4B75-9886-6FFF6B31BE12}" dt="2024-03-14T08:06:17.349" v="3700" actId="478"/>
          <ac:cxnSpMkLst>
            <pc:docMk/>
            <pc:sldMk cId="2327389107" sldId="531"/>
            <ac:cxnSpMk id="78" creationId="{56850093-76C8-4838-CF56-8EFC36AA31F5}"/>
          </ac:cxnSpMkLst>
        </pc:cxnChg>
        <pc:cxnChg chg="del">
          <ac:chgData name="Sitao Cheng (FESCO Adecco Human Resources)" userId="d27f3e87-6da3-475a-80db-675ea13afc63" providerId="ADAL" clId="{94093AB7-3E41-4B75-9886-6FFF6B31BE12}" dt="2024-03-14T08:06:17.349" v="3700" actId="478"/>
          <ac:cxnSpMkLst>
            <pc:docMk/>
            <pc:sldMk cId="2327389107" sldId="531"/>
            <ac:cxnSpMk id="80" creationId="{9D6FF00F-E3FC-C152-F393-34EA030955E9}"/>
          </ac:cxnSpMkLst>
        </pc:cxnChg>
        <pc:cxnChg chg="del">
          <ac:chgData name="Sitao Cheng (FESCO Adecco Human Resources)" userId="d27f3e87-6da3-475a-80db-675ea13afc63" providerId="ADAL" clId="{94093AB7-3E41-4B75-9886-6FFF6B31BE12}" dt="2024-03-14T08:06:17.349" v="3700" actId="478"/>
          <ac:cxnSpMkLst>
            <pc:docMk/>
            <pc:sldMk cId="2327389107" sldId="531"/>
            <ac:cxnSpMk id="81" creationId="{A77E80DE-5430-EE1F-AC6D-1A6C518A1DE0}"/>
          </ac:cxnSpMkLst>
        </pc:cxnChg>
      </pc:sldChg>
      <pc:sldChg chg="addSp delSp modSp mod delAnim">
        <pc:chgData name="Sitao Cheng (FESCO Adecco Human Resources)" userId="d27f3e87-6da3-475a-80db-675ea13afc63" providerId="ADAL" clId="{94093AB7-3E41-4B75-9886-6FFF6B31BE12}" dt="2024-03-14T08:29:18.759" v="6091" actId="20577"/>
        <pc:sldMkLst>
          <pc:docMk/>
          <pc:sldMk cId="781935729" sldId="532"/>
        </pc:sldMkLst>
        <pc:spChg chg="mod">
          <ac:chgData name="Sitao Cheng (FESCO Adecco Human Resources)" userId="d27f3e87-6da3-475a-80db-675ea13afc63" providerId="ADAL" clId="{94093AB7-3E41-4B75-9886-6FFF6B31BE12}" dt="2024-03-14T08:29:18.759" v="6091" actId="20577"/>
          <ac:spMkLst>
            <pc:docMk/>
            <pc:sldMk cId="781935729" sldId="532"/>
            <ac:spMk id="2" creationId="{00000000-0000-0000-0000-000000000000}"/>
          </ac:spMkLst>
        </pc:spChg>
        <pc:picChg chg="add del mod">
          <ac:chgData name="Sitao Cheng (FESCO Adecco Human Resources)" userId="d27f3e87-6da3-475a-80db-675ea13afc63" providerId="ADAL" clId="{94093AB7-3E41-4B75-9886-6FFF6B31BE12}" dt="2024-03-14T08:27:41.081" v="5813" actId="22"/>
          <ac:picMkLst>
            <pc:docMk/>
            <pc:sldMk cId="781935729" sldId="532"/>
            <ac:picMk id="7" creationId="{051B4A8F-5A00-7377-DD9F-ECD9B7BB567D}"/>
          </ac:picMkLst>
        </pc:picChg>
        <pc:picChg chg="add mod">
          <ac:chgData name="Sitao Cheng (FESCO Adecco Human Resources)" userId="d27f3e87-6da3-475a-80db-675ea13afc63" providerId="ADAL" clId="{94093AB7-3E41-4B75-9886-6FFF6B31BE12}" dt="2024-03-14T08:27:51.183" v="5817" actId="1076"/>
          <ac:picMkLst>
            <pc:docMk/>
            <pc:sldMk cId="781935729" sldId="532"/>
            <ac:picMk id="9" creationId="{CF19DB39-D5DF-CFAE-4DEF-947D2AB98F7A}"/>
          </ac:picMkLst>
        </pc:picChg>
        <pc:picChg chg="del">
          <ac:chgData name="Sitao Cheng (FESCO Adecco Human Resources)" userId="d27f3e87-6da3-475a-80db-675ea13afc63" providerId="ADAL" clId="{94093AB7-3E41-4B75-9886-6FFF6B31BE12}" dt="2024-03-14T08:27:28.577" v="5809" actId="478"/>
          <ac:picMkLst>
            <pc:docMk/>
            <pc:sldMk cId="781935729" sldId="532"/>
            <ac:picMk id="17" creationId="{698E6656-9CD5-0B2B-095A-7F065E4D0C74}"/>
          </ac:picMkLst>
        </pc:picChg>
      </pc:sldChg>
      <pc:sldChg chg="addSp delSp modSp mod delAnim">
        <pc:chgData name="Sitao Cheng (FESCO Adecco Human Resources)" userId="d27f3e87-6da3-475a-80db-675ea13afc63" providerId="ADAL" clId="{94093AB7-3E41-4B75-9886-6FFF6B31BE12}" dt="2024-03-14T08:25:59.359" v="5579" actId="1076"/>
        <pc:sldMkLst>
          <pc:docMk/>
          <pc:sldMk cId="1574744361" sldId="533"/>
        </pc:sldMkLst>
        <pc:spChg chg="mod">
          <ac:chgData name="Sitao Cheng (FESCO Adecco Human Resources)" userId="d27f3e87-6da3-475a-80db-675ea13afc63" providerId="ADAL" clId="{94093AB7-3E41-4B75-9886-6FFF6B31BE12}" dt="2024-03-14T08:23:35.187" v="5576" actId="20577"/>
          <ac:spMkLst>
            <pc:docMk/>
            <pc:sldMk cId="1574744361" sldId="533"/>
            <ac:spMk id="2" creationId="{00000000-0000-0000-0000-000000000000}"/>
          </ac:spMkLst>
        </pc:spChg>
        <pc:picChg chg="add mod">
          <ac:chgData name="Sitao Cheng (FESCO Adecco Human Resources)" userId="d27f3e87-6da3-475a-80db-675ea13afc63" providerId="ADAL" clId="{94093AB7-3E41-4B75-9886-6FFF6B31BE12}" dt="2024-03-14T08:25:59.359" v="5579" actId="1076"/>
          <ac:picMkLst>
            <pc:docMk/>
            <pc:sldMk cId="1574744361" sldId="533"/>
            <ac:picMk id="7" creationId="{FCC0406F-8CB2-D704-1E3A-BF9D5F2DB572}"/>
          </ac:picMkLst>
        </pc:picChg>
        <pc:picChg chg="del">
          <ac:chgData name="Sitao Cheng (FESCO Adecco Human Resources)" userId="d27f3e87-6da3-475a-80db-675ea13afc63" providerId="ADAL" clId="{94093AB7-3E41-4B75-9886-6FFF6B31BE12}" dt="2024-03-14T08:25:56.189" v="5577" actId="478"/>
          <ac:picMkLst>
            <pc:docMk/>
            <pc:sldMk cId="1574744361" sldId="533"/>
            <ac:picMk id="13" creationId="{9527DD5A-9019-0CE6-F9A0-725A69936E13}"/>
          </ac:picMkLst>
        </pc:picChg>
      </pc:sldChg>
      <pc:sldChg chg="add">
        <pc:chgData name="Sitao Cheng (FESCO Adecco Human Resources)" userId="d27f3e87-6da3-475a-80db-675ea13afc63" providerId="ADAL" clId="{94093AB7-3E41-4B75-9886-6FFF6B31BE12}" dt="2024-03-14T08:30:13.500" v="6103"/>
        <pc:sldMkLst>
          <pc:docMk/>
          <pc:sldMk cId="2961900641" sldId="534"/>
        </pc:sldMkLst>
      </pc:sldChg>
      <pc:sldChg chg="modSp add mod">
        <pc:chgData name="Sitao Cheng (FESCO Adecco Human Resources)" userId="d27f3e87-6da3-475a-80db-675ea13afc63" providerId="ADAL" clId="{94093AB7-3E41-4B75-9886-6FFF6B31BE12}" dt="2024-03-14T08:34:48.481" v="6728" actId="20577"/>
        <pc:sldMkLst>
          <pc:docMk/>
          <pc:sldMk cId="719071465" sldId="535"/>
        </pc:sldMkLst>
        <pc:spChg chg="mod">
          <ac:chgData name="Sitao Cheng (FESCO Adecco Human Resources)" userId="d27f3e87-6da3-475a-80db-675ea13afc63" providerId="ADAL" clId="{94093AB7-3E41-4B75-9886-6FFF6B31BE12}" dt="2024-03-14T08:34:48.481" v="6728" actId="20577"/>
          <ac:spMkLst>
            <pc:docMk/>
            <pc:sldMk cId="719071465" sldId="535"/>
            <ac:spMk id="2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180A7647-77C3-410D-9F84-5BCF75ABB6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850F75A-C2DA-4584-B044-AD35738065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1EC63F-C685-442B-B79A-CF913F2E5A3E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355DF0-F969-4398-962A-61FFBF61CB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B5086E9-51F0-4643-8B28-B946CB6194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DF4DA-D0F8-43C9-9F7D-7C06C3B015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67014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A7A321-F3D9-4C81-BB44-B8E478C3E066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1425"/>
            <a:ext cx="594995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8722"/>
            <a:ext cx="5438140" cy="3909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665937-FCC7-47CE-8B46-06F747D535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7705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343535" algn="l" defTabSz="687705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2pPr>
    <a:lvl3pPr marL="687705" algn="l" defTabSz="687705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3pPr>
    <a:lvl4pPr marL="1031240" algn="l" defTabSz="687705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4pPr>
    <a:lvl5pPr marL="1374775" algn="l" defTabSz="687705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1718945" algn="l" defTabSz="687705" rtl="0" eaLnBrk="1" latinLnBrk="0" hangingPunct="1">
      <a:defRPr sz="905" kern="1200">
        <a:solidFill>
          <a:schemeClr val="tx1"/>
        </a:solidFill>
        <a:latin typeface="+mn-lt"/>
        <a:ea typeface="+mn-ea"/>
        <a:cs typeface="+mn-cs"/>
      </a:defRPr>
    </a:lvl6pPr>
    <a:lvl7pPr marL="2062480" algn="l" defTabSz="687705" rtl="0" eaLnBrk="1" latinLnBrk="0" hangingPunct="1">
      <a:defRPr sz="905" kern="1200">
        <a:solidFill>
          <a:schemeClr val="tx1"/>
        </a:solidFill>
        <a:latin typeface="+mn-lt"/>
        <a:ea typeface="+mn-ea"/>
        <a:cs typeface="+mn-cs"/>
      </a:defRPr>
    </a:lvl7pPr>
    <a:lvl8pPr marL="2406650" algn="l" defTabSz="687705" rtl="0" eaLnBrk="1" latinLnBrk="0" hangingPunct="1">
      <a:defRPr sz="905" kern="1200">
        <a:solidFill>
          <a:schemeClr val="tx1"/>
        </a:solidFill>
        <a:latin typeface="+mn-lt"/>
        <a:ea typeface="+mn-ea"/>
        <a:cs typeface="+mn-cs"/>
      </a:defRPr>
    </a:lvl8pPr>
    <a:lvl9pPr marL="2750185" algn="l" defTabSz="687705" rtl="0" eaLnBrk="1" latinLnBrk="0" hangingPunct="1">
      <a:defRPr sz="90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65937-FCC7-47CE-8B46-06F747D5351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629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65937-FCC7-47CE-8B46-06F747D5351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785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65937-FCC7-47CE-8B46-06F747D5351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6211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65937-FCC7-47CE-8B46-06F747D5351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3505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65937-FCC7-47CE-8B46-06F747D5351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0440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65937-FCC7-47CE-8B46-06F747D5351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5286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65937-FCC7-47CE-8B46-06F747D5351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5940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65937-FCC7-47CE-8B46-06F747D5351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39481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65937-FCC7-47CE-8B46-06F747D5351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45559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65937-FCC7-47CE-8B46-06F747D5351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4062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65937-FCC7-47CE-8B46-06F747D5351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836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65937-FCC7-47CE-8B46-06F747D5351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5347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65937-FCC7-47CE-8B46-06F747D5351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6210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65937-FCC7-47CE-8B46-06F747D5351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92426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65937-FCC7-47CE-8B46-06F747D5351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13425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65937-FCC7-47CE-8B46-06F747D5351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9662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65937-FCC7-47CE-8B46-06F747D5351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25971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65937-FCC7-47CE-8B46-06F747D5351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5803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65937-FCC7-47CE-8B46-06F747D5351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1150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65937-FCC7-47CE-8B46-06F747D5351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1395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65937-FCC7-47CE-8B46-06F747D5351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0164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65937-FCC7-47CE-8B46-06F747D5351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466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65937-FCC7-47CE-8B46-06F747D5351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1842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65937-FCC7-47CE-8B46-06F747D5351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3358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65937-FCC7-47CE-8B46-06F747D5351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4679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2 hop </a:t>
            </a:r>
            <a:r>
              <a:rPr lang="zh-CN" altLang="en-US" dirty="0"/>
              <a:t>到 </a:t>
            </a:r>
            <a:r>
              <a:rPr lang="en-US" altLang="zh-CN" dirty="0"/>
              <a:t>4 hop</a:t>
            </a:r>
            <a:r>
              <a:rPr lang="zh-CN" altLang="en-US" dirty="0"/>
              <a:t>的分布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65937-FCC7-47CE-8B46-06F747D5351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5671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65937-FCC7-47CE-8B46-06F747D53510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97400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65937-FCC7-47CE-8B46-06F747D53510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1932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65937-FCC7-47CE-8B46-06F747D53510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589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65937-FCC7-47CE-8B46-06F747D5351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467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65937-FCC7-47CE-8B46-06F747D5351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699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65937-FCC7-47CE-8B46-06F747D5351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929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65937-FCC7-47CE-8B46-06F747D5351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378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65937-FCC7-47CE-8B46-06F747D5351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4391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65937-FCC7-47CE-8B46-06F747D5351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064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3000" y="1472400"/>
            <a:ext cx="6858000" cy="1152000"/>
          </a:xfrm>
        </p:spPr>
        <p:txBody>
          <a:bodyPr anchor="b"/>
          <a:lstStyle>
            <a:lvl1pPr algn="ctr">
              <a:defRPr sz="4500" baseline="0">
                <a:solidFill>
                  <a:srgbClr val="6306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689200"/>
            <a:ext cx="6858000" cy="666000"/>
          </a:xfrm>
        </p:spPr>
        <p:txBody>
          <a:bodyPr/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 GOES HERE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13" y="223201"/>
            <a:ext cx="2108880" cy="522000"/>
          </a:xfrm>
          <a:prstGeom prst="rect">
            <a:avLst/>
          </a:prstGeom>
        </p:spPr>
      </p:pic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C7451-1419-4202-A27F-AE347845A433}" type="datetime1">
              <a:rPr lang="zh-CN" altLang="en-US" smtClean="0"/>
              <a:t>2024/3/20</a:t>
            </a:fld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3E1EE8-403A-4D2D-AB26-5BF439A27F60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3218"/>
            <a:ext cx="2949178" cy="1201261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3887391" y="741255"/>
            <a:ext cx="4629150" cy="365860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zh-CN" dirty="0"/>
              <a:t>Click to add pictures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4479"/>
            <a:ext cx="2949178" cy="28613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256EE-3EB6-48A8-9004-22005D6F3B0D}" type="datetime1">
              <a:rPr lang="zh-CN" altLang="en-US" smtClean="0"/>
              <a:t>2024/3/20</a:t>
            </a:fld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3E1EE8-403A-4D2D-AB26-5BF439A27F60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C4C5-76F9-4B83-ABA4-A55D550700EF}" type="datetimeFigureOut">
              <a:rPr lang="zh-CN" altLang="en-US" smtClean="0"/>
              <a:t>2024/3/20</a:t>
            </a:fld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E0EEDB-9B5D-440F-BD19-32387C535F41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1143000" y="1472400"/>
            <a:ext cx="6858000" cy="1152000"/>
          </a:xfrm>
        </p:spPr>
        <p:txBody>
          <a:bodyPr anchor="b"/>
          <a:lstStyle>
            <a:lvl1pPr algn="ctr">
              <a:defRPr sz="4500" baseline="0">
                <a:solidFill>
                  <a:srgbClr val="63065F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689200"/>
            <a:ext cx="6858000" cy="666000"/>
          </a:xfrm>
        </p:spPr>
        <p:txBody>
          <a:bodyPr/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 GOES HERE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3201"/>
            <a:ext cx="2108880" cy="522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342900" marR="0" indent="-3429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n"/>
              <a:defRPr/>
            </a:lvl1pPr>
            <a:lvl2pPr marL="628650" marR="0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l"/>
              <a:defRPr/>
            </a:lvl2pPr>
            <a:lvl3pPr marL="971550" marR="0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62"/>
              </a:buClr>
              <a:buSzTx/>
              <a:buFont typeface="Calibri" panose="020F0502020204030204" pitchFamily="34" charset="0"/>
              <a:buChar char="–"/>
              <a:defRPr/>
            </a:lvl3pPr>
            <a:lvl4pPr marL="1314450" marR="0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Calibri" panose="020F0502020204030204" pitchFamily="34" charset="0"/>
              <a:buChar char="»"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Arial" panose="020B0604020202020204" pitchFamily="34" charset="0"/>
              <a:buChar char="•"/>
              <a:defRPr/>
            </a:lvl5pPr>
          </a:lstStyle>
          <a:p>
            <a:pPr marL="342900" marR="0" lvl="0" indent="-3429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n"/>
              <a:defRPr/>
            </a:pP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title style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628650" marR="0" lvl="1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Second level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971550" marR="0" lvl="2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62"/>
              </a:buClr>
              <a:buSzTx/>
              <a:buFont typeface="Calibri" panose="020F0502020204030204" pitchFamily="34" charset="0"/>
              <a:buChar char="–"/>
              <a:defRPr/>
            </a:pP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Third level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314450" marR="0" lvl="3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Calibri" panose="020F0502020204030204" pitchFamily="34" charset="0"/>
              <a:buChar char="»"/>
              <a:defRPr/>
            </a:pPr>
            <a:r>
              <a:rPr kumimoji="0" lang="en-US" altLang="zh-C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Forth level</a:t>
            </a: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Fifth level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C4C5-76F9-4B83-ABA4-A55D550700EF}" type="datetimeFigureOut">
              <a:rPr lang="zh-CN" altLang="en-US" smtClean="0"/>
              <a:t>2024/3/20</a:t>
            </a:fld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E0EEDB-9B5D-440F-BD19-32387C535F41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41538"/>
          </a:xfrm>
        </p:spPr>
        <p:txBody>
          <a:bodyPr anchor="b">
            <a:normAutofit/>
          </a:bodyPr>
          <a:lstStyle>
            <a:lvl1pPr>
              <a:defRPr sz="4500"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3444876"/>
            <a:ext cx="7886700" cy="11271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Click here to edit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C4C5-76F9-4B83-ABA4-A55D550700EF}" type="datetimeFigureOut">
              <a:rPr lang="zh-CN" altLang="en-US" smtClean="0"/>
              <a:t>2024/3/20</a:t>
            </a:fld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E0EEDB-9B5D-440F-BD19-32387C535F41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950400" y="907200"/>
            <a:ext cx="3787200" cy="3758400"/>
          </a:xfrm>
        </p:spPr>
        <p:txBody>
          <a:bodyPr/>
          <a:lstStyle>
            <a:lvl1pPr marL="342900" marR="0" indent="-3429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n"/>
              <a:defRPr/>
            </a:lvl1pPr>
            <a:lvl2pPr marL="628650" marR="0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l"/>
              <a:defRPr/>
            </a:lvl2pPr>
            <a:lvl3pPr marL="971550" marR="0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62"/>
              </a:buClr>
              <a:buSzTx/>
              <a:buFont typeface="Calibri" panose="020F0502020204030204" pitchFamily="34" charset="0"/>
              <a:buChar char="–"/>
              <a:defRPr/>
            </a:lvl3pPr>
            <a:lvl4pPr marL="1314450" marR="0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Calibri" panose="020F0502020204030204" pitchFamily="34" charset="0"/>
              <a:buChar char="»"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Arial" panose="020B0604020202020204" pitchFamily="34" charset="0"/>
              <a:buChar char="•"/>
              <a:defRPr/>
            </a:lvl5pPr>
          </a:lstStyle>
          <a:p>
            <a:pPr marL="342900" marR="0" lvl="0" indent="-3429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n"/>
              <a:defRPr/>
            </a:pP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title style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628650" marR="0" lvl="1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Second level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971550" marR="0" lvl="2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62"/>
              </a:buClr>
              <a:buSzTx/>
              <a:buFont typeface="Calibri" panose="020F0502020204030204" pitchFamily="34" charset="0"/>
              <a:buChar char="–"/>
              <a:defRPr/>
            </a:pP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Third level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314450" marR="0" lvl="3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Calibri" panose="020F0502020204030204" pitchFamily="34" charset="0"/>
              <a:buChar char="»"/>
              <a:defRPr/>
            </a:pPr>
            <a:r>
              <a:rPr kumimoji="0" lang="en-US" altLang="zh-C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Forth level</a:t>
            </a: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Fifth level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C4C5-76F9-4B83-ABA4-A55D550700EF}" type="datetimeFigureOut">
              <a:rPr lang="zh-CN" altLang="en-US" smtClean="0"/>
              <a:t>2024/3/20</a:t>
            </a:fld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E0EEDB-9B5D-440F-BD19-32387C535F41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0" name="内容占位符 2"/>
          <p:cNvSpPr>
            <a:spLocks noGrp="1"/>
          </p:cNvSpPr>
          <p:nvPr>
            <p:ph sz="half" idx="12" hasCustomPrompt="1"/>
          </p:nvPr>
        </p:nvSpPr>
        <p:spPr>
          <a:xfrm>
            <a:off x="4870800" y="907200"/>
            <a:ext cx="3787200" cy="3758400"/>
          </a:xfrm>
        </p:spPr>
        <p:txBody>
          <a:bodyPr/>
          <a:lstStyle>
            <a:lvl1pPr marL="342900" marR="0" indent="-3429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n"/>
              <a:defRPr/>
            </a:lvl1pPr>
            <a:lvl2pPr marL="628650" marR="0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l"/>
              <a:defRPr/>
            </a:lvl2pPr>
            <a:lvl3pPr marL="971550" marR="0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62"/>
              </a:buClr>
              <a:buSzTx/>
              <a:buFont typeface="Calibri" panose="020F0502020204030204" pitchFamily="34" charset="0"/>
              <a:buChar char="–"/>
              <a:defRPr/>
            </a:lvl3pPr>
            <a:lvl4pPr marL="1314450" marR="0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Calibri" panose="020F0502020204030204" pitchFamily="34" charset="0"/>
              <a:buChar char="»"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Arial" panose="020B0604020202020204" pitchFamily="34" charset="0"/>
              <a:buChar char="•"/>
              <a:defRPr/>
            </a:lvl5pPr>
          </a:lstStyle>
          <a:p>
            <a:pPr marL="342900" marR="0" lvl="0" indent="-3429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n"/>
              <a:defRPr/>
            </a:pP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title style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628650" marR="0" lvl="1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Second level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971550" marR="0" lvl="2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62"/>
              </a:buClr>
              <a:buSzTx/>
              <a:buFont typeface="Calibri" panose="020F0502020204030204" pitchFamily="34" charset="0"/>
              <a:buChar char="–"/>
              <a:defRPr/>
            </a:pP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Third level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314450" marR="0" lvl="3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Calibri" panose="020F0502020204030204" pitchFamily="34" charset="0"/>
              <a:buChar char="»"/>
              <a:defRPr/>
            </a:pPr>
            <a:r>
              <a:rPr kumimoji="0" lang="en-US" altLang="zh-C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Forth level</a:t>
            </a: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Fifth level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950400" y="907200"/>
            <a:ext cx="3787200" cy="3758400"/>
          </a:xfrm>
        </p:spPr>
        <p:txBody>
          <a:bodyPr/>
          <a:lstStyle>
            <a:lvl1pPr marL="342900" marR="0" indent="-3429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n"/>
              <a:defRPr/>
            </a:lvl1pPr>
            <a:lvl2pPr marL="628650" marR="0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l"/>
              <a:defRPr/>
            </a:lvl2pPr>
            <a:lvl3pPr marL="971550" marR="0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62"/>
              </a:buClr>
              <a:buSzTx/>
              <a:buFont typeface="Calibri" panose="020F0502020204030204" pitchFamily="34" charset="0"/>
              <a:buChar char="–"/>
              <a:defRPr/>
            </a:lvl3pPr>
            <a:lvl4pPr marL="1314450" marR="0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Calibri" panose="020F0502020204030204" pitchFamily="34" charset="0"/>
              <a:buChar char="»"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Arial" panose="020B0604020202020204" pitchFamily="34" charset="0"/>
              <a:buChar char="•"/>
              <a:defRPr/>
            </a:lvl5pPr>
          </a:lstStyle>
          <a:p>
            <a:pPr marL="342900" marR="0" lvl="0" indent="-3429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n"/>
              <a:defRPr/>
            </a:pP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title style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628650" marR="0" lvl="1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Second level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971550" marR="0" lvl="2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62"/>
              </a:buClr>
              <a:buSzTx/>
              <a:buFont typeface="Calibri" panose="020F0502020204030204" pitchFamily="34" charset="0"/>
              <a:buChar char="–"/>
              <a:defRPr/>
            </a:pP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Third level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314450" marR="0" lvl="3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Calibri" panose="020F0502020204030204" pitchFamily="34" charset="0"/>
              <a:buChar char="»"/>
              <a:defRPr/>
            </a:pPr>
            <a:r>
              <a:rPr kumimoji="0" lang="en-US" altLang="zh-C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Forth level</a:t>
            </a: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Fifth level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C4C5-76F9-4B83-ABA4-A55D550700EF}" type="datetimeFigureOut">
              <a:rPr lang="zh-CN" altLang="en-US" smtClean="0"/>
              <a:t>2024/3/20</a:t>
            </a:fld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E0EEDB-9B5D-440F-BD19-32387C535F41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0" name="内容占位符 2"/>
          <p:cNvSpPr>
            <a:spLocks noGrp="1"/>
          </p:cNvSpPr>
          <p:nvPr>
            <p:ph sz="half" idx="12" hasCustomPrompt="1"/>
          </p:nvPr>
        </p:nvSpPr>
        <p:spPr>
          <a:xfrm>
            <a:off x="4870800" y="907200"/>
            <a:ext cx="3787200" cy="1821600"/>
          </a:xfrm>
        </p:spPr>
        <p:txBody>
          <a:bodyPr/>
          <a:lstStyle>
            <a:lvl1pPr marL="342900" marR="0" indent="-3429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n"/>
              <a:defRPr/>
            </a:lvl1pPr>
            <a:lvl2pPr marL="628650" marR="0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l"/>
              <a:defRPr/>
            </a:lvl2pPr>
            <a:lvl3pPr marL="971550" marR="0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62"/>
              </a:buClr>
              <a:buSzTx/>
              <a:buFont typeface="Calibri" panose="020F0502020204030204" pitchFamily="34" charset="0"/>
              <a:buChar char="–"/>
              <a:defRPr/>
            </a:lvl3pPr>
            <a:lvl4pPr marL="1314450" marR="0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Calibri" panose="020F0502020204030204" pitchFamily="34" charset="0"/>
              <a:buChar char="»"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Arial" panose="020B0604020202020204" pitchFamily="34" charset="0"/>
              <a:buChar char="•"/>
              <a:defRPr/>
            </a:lvl5pPr>
          </a:lstStyle>
          <a:p>
            <a:pPr marL="342900" marR="0" lvl="0" indent="-3429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n"/>
              <a:defRPr/>
            </a:pP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title style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628650" marR="0" lvl="1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Second level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971550" marR="0" lvl="2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62"/>
              </a:buClr>
              <a:buSzTx/>
              <a:buFont typeface="Calibri" panose="020F0502020204030204" pitchFamily="34" charset="0"/>
              <a:buChar char="–"/>
              <a:defRPr/>
            </a:pP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Third level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314450" marR="0" lvl="3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Calibri" panose="020F0502020204030204" pitchFamily="34" charset="0"/>
              <a:buChar char="»"/>
              <a:defRPr/>
            </a:pPr>
            <a:r>
              <a:rPr kumimoji="0" lang="en-US" altLang="zh-C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Forth level</a:t>
            </a: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Fifth level</a:t>
            </a:r>
          </a:p>
        </p:txBody>
      </p:sp>
      <p:sp>
        <p:nvSpPr>
          <p:cNvPr id="7" name="内容占位符 2"/>
          <p:cNvSpPr>
            <a:spLocks noGrp="1"/>
          </p:cNvSpPr>
          <p:nvPr>
            <p:ph sz="half" idx="13" hasCustomPrompt="1"/>
          </p:nvPr>
        </p:nvSpPr>
        <p:spPr>
          <a:xfrm>
            <a:off x="4870800" y="2844000"/>
            <a:ext cx="3787200" cy="1821600"/>
          </a:xfrm>
        </p:spPr>
        <p:txBody>
          <a:bodyPr/>
          <a:lstStyle>
            <a:lvl1pPr marL="342900" marR="0" indent="-3429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n"/>
              <a:defRPr/>
            </a:lvl1pPr>
            <a:lvl2pPr marL="628650" marR="0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l"/>
              <a:defRPr/>
            </a:lvl2pPr>
            <a:lvl3pPr marL="971550" marR="0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62"/>
              </a:buClr>
              <a:buSzTx/>
              <a:buFont typeface="Calibri" panose="020F0502020204030204" pitchFamily="34" charset="0"/>
              <a:buChar char="–"/>
              <a:defRPr/>
            </a:lvl3pPr>
            <a:lvl4pPr marL="1314450" marR="0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Calibri" panose="020F0502020204030204" pitchFamily="34" charset="0"/>
              <a:buChar char="»"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Arial" panose="020B0604020202020204" pitchFamily="34" charset="0"/>
              <a:buChar char="•"/>
              <a:defRPr/>
            </a:lvl5pPr>
          </a:lstStyle>
          <a:p>
            <a:pPr marL="342900" marR="0" lvl="0" indent="-3429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n"/>
              <a:defRPr/>
            </a:pP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title style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628650" marR="0" lvl="1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Second level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971550" marR="0" lvl="2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62"/>
              </a:buClr>
              <a:buSzTx/>
              <a:buFont typeface="Calibri" panose="020F0502020204030204" pitchFamily="34" charset="0"/>
              <a:buChar char="–"/>
              <a:defRPr/>
            </a:pP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Third level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314450" marR="0" lvl="3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Calibri" panose="020F0502020204030204" pitchFamily="34" charset="0"/>
              <a:buChar char="»"/>
              <a:defRPr/>
            </a:pPr>
            <a:r>
              <a:rPr kumimoji="0" lang="en-US" altLang="zh-C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Forth level</a:t>
            </a: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Fifth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950400" y="907200"/>
            <a:ext cx="7707600" cy="1821600"/>
          </a:xfrm>
        </p:spPr>
        <p:txBody>
          <a:bodyPr/>
          <a:lstStyle>
            <a:lvl1pPr marL="342900" marR="0" indent="-3429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n"/>
              <a:defRPr/>
            </a:lvl1pPr>
            <a:lvl2pPr marL="628650" marR="0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l"/>
              <a:defRPr/>
            </a:lvl2pPr>
            <a:lvl3pPr marL="971550" marR="0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62"/>
              </a:buClr>
              <a:buSzTx/>
              <a:buFont typeface="Calibri" panose="020F0502020204030204" pitchFamily="34" charset="0"/>
              <a:buChar char="–"/>
              <a:defRPr/>
            </a:lvl3pPr>
            <a:lvl4pPr marL="1314450" marR="0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Calibri" panose="020F0502020204030204" pitchFamily="34" charset="0"/>
              <a:buChar char="»"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Arial" panose="020B0604020202020204" pitchFamily="34" charset="0"/>
              <a:buChar char="•"/>
              <a:defRPr/>
            </a:lvl5pPr>
          </a:lstStyle>
          <a:p>
            <a:pPr marL="342900" marR="0" lvl="0" indent="-3429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n"/>
              <a:defRPr/>
            </a:pP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title style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628650" marR="0" lvl="1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Second level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971550" marR="0" lvl="2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62"/>
              </a:buClr>
              <a:buSzTx/>
              <a:buFont typeface="Calibri" panose="020F0502020204030204" pitchFamily="34" charset="0"/>
              <a:buChar char="–"/>
              <a:defRPr/>
            </a:pP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Third level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314450" marR="0" lvl="3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Calibri" panose="020F0502020204030204" pitchFamily="34" charset="0"/>
              <a:buChar char="»"/>
              <a:defRPr/>
            </a:pPr>
            <a:r>
              <a:rPr kumimoji="0" lang="en-US" altLang="zh-C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Forth level</a:t>
            </a: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Fifth level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C4C5-76F9-4B83-ABA4-A55D550700EF}" type="datetimeFigureOut">
              <a:rPr lang="zh-CN" altLang="en-US" smtClean="0"/>
              <a:t>2024/3/20</a:t>
            </a:fld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E0EEDB-9B5D-440F-BD19-32387C535F41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sz="half" idx="12" hasCustomPrompt="1"/>
          </p:nvPr>
        </p:nvSpPr>
        <p:spPr>
          <a:xfrm>
            <a:off x="950400" y="2840400"/>
            <a:ext cx="7707600" cy="1821600"/>
          </a:xfrm>
        </p:spPr>
        <p:txBody>
          <a:bodyPr/>
          <a:lstStyle>
            <a:lvl1pPr marL="342900" marR="0" indent="-3429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n"/>
              <a:defRPr/>
            </a:lvl1pPr>
            <a:lvl2pPr marL="628650" marR="0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l"/>
              <a:defRPr/>
            </a:lvl2pPr>
            <a:lvl3pPr marL="971550" marR="0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62"/>
              </a:buClr>
              <a:buSzTx/>
              <a:buFont typeface="Calibri" panose="020F0502020204030204" pitchFamily="34" charset="0"/>
              <a:buChar char="–"/>
              <a:defRPr/>
            </a:lvl3pPr>
            <a:lvl4pPr marL="1314450" marR="0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Calibri" panose="020F0502020204030204" pitchFamily="34" charset="0"/>
              <a:buChar char="»"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Arial" panose="020B0604020202020204" pitchFamily="34" charset="0"/>
              <a:buChar char="•"/>
              <a:defRPr/>
            </a:lvl5pPr>
          </a:lstStyle>
          <a:p>
            <a:pPr marL="342900" marR="0" lvl="0" indent="-3429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n"/>
              <a:defRPr/>
            </a:pP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title style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628650" marR="0" lvl="1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Second level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971550" marR="0" lvl="2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62"/>
              </a:buClr>
              <a:buSzTx/>
              <a:buFont typeface="Calibri" panose="020F0502020204030204" pitchFamily="34" charset="0"/>
              <a:buChar char="–"/>
              <a:defRPr/>
            </a:pP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Third level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314450" marR="0" lvl="3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Calibri" panose="020F0502020204030204" pitchFamily="34" charset="0"/>
              <a:buChar char="»"/>
              <a:defRPr/>
            </a:pPr>
            <a:r>
              <a:rPr kumimoji="0" lang="en-US" altLang="zh-C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Forth level</a:t>
            </a: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Fifth level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950400" y="907200"/>
            <a:ext cx="3787200" cy="1821600"/>
          </a:xfrm>
        </p:spPr>
        <p:txBody>
          <a:bodyPr/>
          <a:lstStyle>
            <a:lvl1pPr marL="342900" marR="0" indent="-3429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n"/>
              <a:defRPr/>
            </a:lvl1pPr>
            <a:lvl2pPr marL="628650" marR="0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l"/>
              <a:defRPr/>
            </a:lvl2pPr>
            <a:lvl3pPr marL="971550" marR="0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62"/>
              </a:buClr>
              <a:buSzTx/>
              <a:buFont typeface="Calibri" panose="020F0502020204030204" pitchFamily="34" charset="0"/>
              <a:buChar char="–"/>
              <a:defRPr/>
            </a:lvl3pPr>
            <a:lvl4pPr marL="1314450" marR="0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Calibri" panose="020F0502020204030204" pitchFamily="34" charset="0"/>
              <a:buChar char="»"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Arial" panose="020B0604020202020204" pitchFamily="34" charset="0"/>
              <a:buChar char="•"/>
              <a:defRPr/>
            </a:lvl5pPr>
          </a:lstStyle>
          <a:p>
            <a:pPr marL="342900" marR="0" lvl="0" indent="-3429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n"/>
              <a:defRPr/>
            </a:pP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title style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628650" marR="0" lvl="1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Second level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971550" marR="0" lvl="2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62"/>
              </a:buClr>
              <a:buSzTx/>
              <a:buFont typeface="Calibri" panose="020F0502020204030204" pitchFamily="34" charset="0"/>
              <a:buChar char="–"/>
              <a:defRPr/>
            </a:pP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Third level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314450" marR="0" lvl="3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Calibri" panose="020F0502020204030204" pitchFamily="34" charset="0"/>
              <a:buChar char="»"/>
              <a:defRPr/>
            </a:pPr>
            <a:r>
              <a:rPr kumimoji="0" lang="en-US" altLang="zh-C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Forth level</a:t>
            </a: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Fifth level</a:t>
            </a: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C4C5-76F9-4B83-ABA4-A55D550700EF}" type="datetimeFigureOut">
              <a:rPr lang="zh-CN" altLang="en-US" smtClean="0"/>
              <a:t>2024/3/20</a:t>
            </a:fld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E0EEDB-9B5D-440F-BD19-32387C535F41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950400" y="360000"/>
            <a:ext cx="7707600" cy="489600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3" name="内容占位符 3"/>
          <p:cNvSpPr>
            <a:spLocks noGrp="1"/>
          </p:cNvSpPr>
          <p:nvPr>
            <p:ph sz="half" idx="12" hasCustomPrompt="1"/>
          </p:nvPr>
        </p:nvSpPr>
        <p:spPr>
          <a:xfrm>
            <a:off x="4870800" y="907200"/>
            <a:ext cx="3787200" cy="1821600"/>
          </a:xfrm>
        </p:spPr>
        <p:txBody>
          <a:bodyPr/>
          <a:lstStyle>
            <a:lvl1pPr marL="342900" marR="0" indent="-3429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n"/>
              <a:defRPr/>
            </a:lvl1pPr>
            <a:lvl2pPr marL="628650" marR="0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l"/>
              <a:defRPr/>
            </a:lvl2pPr>
            <a:lvl3pPr marL="971550" marR="0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62"/>
              </a:buClr>
              <a:buSzTx/>
              <a:buFont typeface="Calibri" panose="020F0502020204030204" pitchFamily="34" charset="0"/>
              <a:buChar char="–"/>
              <a:defRPr/>
            </a:lvl3pPr>
            <a:lvl4pPr marL="1314450" marR="0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Calibri" panose="020F0502020204030204" pitchFamily="34" charset="0"/>
              <a:buChar char="»"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Arial" panose="020B0604020202020204" pitchFamily="34" charset="0"/>
              <a:buChar char="•"/>
              <a:defRPr/>
            </a:lvl5pPr>
          </a:lstStyle>
          <a:p>
            <a:pPr marL="342900" marR="0" lvl="0" indent="-3429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n"/>
              <a:defRPr/>
            </a:pP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title style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628650" marR="0" lvl="1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Second level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971550" marR="0" lvl="2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62"/>
              </a:buClr>
              <a:buSzTx/>
              <a:buFont typeface="Calibri" panose="020F0502020204030204" pitchFamily="34" charset="0"/>
              <a:buChar char="–"/>
              <a:defRPr/>
            </a:pP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Third level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314450" marR="0" lvl="3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Calibri" panose="020F0502020204030204" pitchFamily="34" charset="0"/>
              <a:buChar char="»"/>
              <a:defRPr/>
            </a:pPr>
            <a:r>
              <a:rPr kumimoji="0" lang="en-US" altLang="zh-C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Forth level</a:t>
            </a: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Fifth level</a:t>
            </a:r>
          </a:p>
        </p:txBody>
      </p:sp>
      <p:sp>
        <p:nvSpPr>
          <p:cNvPr id="14" name="内容占位符 3"/>
          <p:cNvSpPr>
            <a:spLocks noGrp="1"/>
          </p:cNvSpPr>
          <p:nvPr>
            <p:ph sz="half" idx="13" hasCustomPrompt="1"/>
          </p:nvPr>
        </p:nvSpPr>
        <p:spPr>
          <a:xfrm>
            <a:off x="950400" y="2840400"/>
            <a:ext cx="3787200" cy="1821600"/>
          </a:xfrm>
        </p:spPr>
        <p:txBody>
          <a:bodyPr/>
          <a:lstStyle>
            <a:lvl1pPr marL="342900" marR="0" indent="-3429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n"/>
              <a:defRPr/>
            </a:lvl1pPr>
            <a:lvl2pPr marL="628650" marR="0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l"/>
              <a:defRPr/>
            </a:lvl2pPr>
            <a:lvl3pPr marL="971550" marR="0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62"/>
              </a:buClr>
              <a:buSzTx/>
              <a:buFont typeface="Calibri" panose="020F0502020204030204" pitchFamily="34" charset="0"/>
              <a:buChar char="–"/>
              <a:defRPr/>
            </a:lvl3pPr>
            <a:lvl4pPr marL="1314450" marR="0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Calibri" panose="020F0502020204030204" pitchFamily="34" charset="0"/>
              <a:buChar char="»"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Arial" panose="020B0604020202020204" pitchFamily="34" charset="0"/>
              <a:buChar char="•"/>
              <a:defRPr/>
            </a:lvl5pPr>
          </a:lstStyle>
          <a:p>
            <a:pPr marL="342900" marR="0" lvl="0" indent="-3429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n"/>
              <a:defRPr/>
            </a:pP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title style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628650" marR="0" lvl="1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Second level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971550" marR="0" lvl="2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62"/>
              </a:buClr>
              <a:buSzTx/>
              <a:buFont typeface="Calibri" panose="020F0502020204030204" pitchFamily="34" charset="0"/>
              <a:buChar char="–"/>
              <a:defRPr/>
            </a:pP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Third level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314450" marR="0" lvl="3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Calibri" panose="020F0502020204030204" pitchFamily="34" charset="0"/>
              <a:buChar char="»"/>
              <a:defRPr/>
            </a:pPr>
            <a:r>
              <a:rPr kumimoji="0" lang="en-US" altLang="zh-C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Forth level</a:t>
            </a: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Fifth level</a:t>
            </a:r>
          </a:p>
        </p:txBody>
      </p:sp>
      <p:sp>
        <p:nvSpPr>
          <p:cNvPr id="15" name="内容占位符 3"/>
          <p:cNvSpPr>
            <a:spLocks noGrp="1"/>
          </p:cNvSpPr>
          <p:nvPr>
            <p:ph sz="half" idx="14" hasCustomPrompt="1"/>
          </p:nvPr>
        </p:nvSpPr>
        <p:spPr>
          <a:xfrm>
            <a:off x="4870800" y="2840618"/>
            <a:ext cx="3787200" cy="1821600"/>
          </a:xfrm>
        </p:spPr>
        <p:txBody>
          <a:bodyPr/>
          <a:lstStyle>
            <a:lvl1pPr marL="342900" marR="0" indent="-3429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n"/>
              <a:defRPr/>
            </a:lvl1pPr>
            <a:lvl2pPr marL="628650" marR="0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l"/>
              <a:defRPr/>
            </a:lvl2pPr>
            <a:lvl3pPr marL="971550" marR="0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62"/>
              </a:buClr>
              <a:buSzTx/>
              <a:buFont typeface="Calibri" panose="020F0502020204030204" pitchFamily="34" charset="0"/>
              <a:buChar char="–"/>
              <a:defRPr/>
            </a:lvl3pPr>
            <a:lvl4pPr marL="1314450" marR="0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Calibri" panose="020F0502020204030204" pitchFamily="34" charset="0"/>
              <a:buChar char="»"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Arial" panose="020B0604020202020204" pitchFamily="34" charset="0"/>
              <a:buChar char="•"/>
              <a:defRPr/>
            </a:lvl5pPr>
          </a:lstStyle>
          <a:p>
            <a:pPr marL="342900" marR="0" lvl="0" indent="-3429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n"/>
              <a:defRPr/>
            </a:pP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title style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628650" marR="0" lvl="1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Second level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971550" marR="0" lvl="2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62"/>
              </a:buClr>
              <a:buSzTx/>
              <a:buFont typeface="Calibri" panose="020F0502020204030204" pitchFamily="34" charset="0"/>
              <a:buChar char="–"/>
              <a:defRPr/>
            </a:pP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Third level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314450" marR="0" lvl="3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Calibri" panose="020F0502020204030204" pitchFamily="34" charset="0"/>
              <a:buChar char="»"/>
              <a:defRPr/>
            </a:pPr>
            <a:r>
              <a:rPr kumimoji="0" lang="en-US" altLang="zh-C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Forth level</a:t>
            </a: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Fifth level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C4C5-76F9-4B83-ABA4-A55D550700EF}" type="datetimeFigureOut">
              <a:rPr lang="zh-CN" altLang="en-US" smtClean="0"/>
              <a:t>2024/3/20</a:t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E0EEDB-9B5D-440F-BD19-32387C535F41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C4C5-76F9-4B83-ABA4-A55D550700EF}" type="datetimeFigureOut">
              <a:rPr lang="zh-CN" altLang="en-US" smtClean="0"/>
              <a:t>2024/3/20</a:t>
            </a:fld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E0EEDB-9B5D-440F-BD19-32387C535F41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650" y="979201"/>
            <a:ext cx="7886700" cy="3636000"/>
          </a:xfrm>
        </p:spPr>
        <p:txBody>
          <a:bodyPr/>
          <a:lstStyle/>
          <a:p>
            <a:pPr lvl="0"/>
            <a:r>
              <a:rPr lang="en-US" altLang="zh-CN" dirty="0"/>
              <a:t>Click to edit Master title style</a:t>
            </a:r>
            <a:endParaRPr lang="zh-CN" altLang="en-US" dirty="0"/>
          </a:p>
          <a:p>
            <a:pPr lvl="1"/>
            <a:r>
              <a:rPr lang="en-US" altLang="zh-CN" dirty="0"/>
              <a:t> Second level</a:t>
            </a:r>
            <a:endParaRPr lang="zh-CN" altLang="en-US" dirty="0"/>
          </a:p>
          <a:p>
            <a:pPr lvl="2"/>
            <a:r>
              <a:rPr lang="en-US" altLang="zh-CN" dirty="0"/>
              <a:t>Third level</a:t>
            </a:r>
            <a:endParaRPr lang="zh-CN" altLang="en-US" dirty="0"/>
          </a:p>
          <a:p>
            <a:pPr lvl="3"/>
            <a:r>
              <a:rPr lang="en-US" altLang="zh-CN" dirty="0"/>
              <a:t>Forth level</a:t>
            </a:r>
            <a:endParaRPr lang="zh-CN" altLang="en-US" dirty="0"/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519E-D9EB-47F0-AD65-082D85248404}" type="datetime1">
              <a:rPr lang="zh-CN" altLang="en-US" smtClean="0"/>
              <a:t>2024/3/20</a:t>
            </a:fld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3E1EE8-403A-4D2D-AB26-5BF439A27F60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628650" y="360000"/>
            <a:ext cx="7886700" cy="4896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40" y="342900"/>
            <a:ext cx="2949575" cy="1201738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788" y="741364"/>
            <a:ext cx="4629150" cy="3659187"/>
          </a:xfrm>
        </p:spPr>
        <p:txBody>
          <a:bodyPr/>
          <a:lstStyle>
            <a:lvl1pPr marL="342900" marR="0" indent="-3429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n"/>
              <a:defRPr sz="3200"/>
            </a:lvl1pPr>
            <a:lvl2pPr marL="628650" marR="0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l"/>
              <a:defRPr sz="2800"/>
            </a:lvl2pPr>
            <a:lvl3pPr marL="971550" marR="0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62"/>
              </a:buClr>
              <a:buSzTx/>
              <a:buFont typeface="Calibri" panose="020F0502020204030204" pitchFamily="34" charset="0"/>
              <a:buChar char="–"/>
              <a:defRPr sz="2400"/>
            </a:lvl3pPr>
            <a:lvl4pPr marL="1314450" marR="0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Calibri" panose="020F0502020204030204" pitchFamily="34" charset="0"/>
              <a:buChar char="»"/>
              <a:defRPr sz="2000"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342900" marR="0" lvl="0" indent="-3429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n"/>
              <a:defRPr/>
            </a:pP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title style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628650" marR="0" lvl="1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Second level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971550" marR="0" lvl="2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62"/>
              </a:buClr>
              <a:buSzTx/>
              <a:buFont typeface="Calibri" panose="020F0502020204030204" pitchFamily="34" charset="0"/>
              <a:buChar char="–"/>
              <a:defRPr/>
            </a:pP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Third level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314450" marR="0" lvl="3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Calibri" panose="020F0502020204030204" pitchFamily="34" charset="0"/>
              <a:buChar char="»"/>
              <a:defRPr/>
            </a:pPr>
            <a:r>
              <a:rPr kumimoji="0" lang="en-US" altLang="zh-C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Forth level</a:t>
            </a: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Fifth level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40" y="1544639"/>
            <a:ext cx="2949575" cy="2860675"/>
          </a:xfrm>
        </p:spPr>
        <p:txBody>
          <a:bodyPr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C4C5-76F9-4B83-ABA4-A55D550700EF}" type="datetimeFigureOut">
              <a:rPr lang="zh-CN" altLang="en-US" smtClean="0"/>
              <a:t>2024/3/20</a:t>
            </a:fld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E0EEDB-9B5D-440F-BD19-32387C535F41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40" y="342900"/>
            <a:ext cx="2949575" cy="1201738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3887788" y="741364"/>
            <a:ext cx="4629150" cy="3659187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dirty="0"/>
              <a:t>Click to add pictures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40" y="1544639"/>
            <a:ext cx="2949575" cy="2860675"/>
          </a:xfrm>
        </p:spPr>
        <p:txBody>
          <a:bodyPr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C4C5-76F9-4B83-ABA4-A55D550700EF}" type="datetimeFigureOut">
              <a:rPr lang="zh-CN" altLang="en-US" smtClean="0"/>
              <a:t>2024/3/20</a:t>
            </a:fld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E0EEDB-9B5D-440F-BD19-32387C535F41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>
            <a:lvl1pPr marL="342900" marR="0" indent="-3429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n"/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28650" marR="0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l"/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71550" marR="0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62"/>
              </a:buClr>
              <a:buSzTx/>
              <a:buFont typeface="Calibri" panose="020F0502020204030204" pitchFamily="34" charset="0"/>
              <a:buChar char="–"/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14450" marR="0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Calibri" panose="020F0502020204030204" pitchFamily="34" charset="0"/>
              <a:buChar char="»"/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Arial" panose="020B0604020202020204" pitchFamily="34" charset="0"/>
              <a:buChar char="•"/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342900" marR="0" lvl="0" indent="-3429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n"/>
              <a:defRPr/>
            </a:pP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title style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628650" marR="0" lvl="1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Second level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971550" marR="0" lvl="2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62"/>
              </a:buClr>
              <a:buSzTx/>
              <a:buFont typeface="Calibri" panose="020F0502020204030204" pitchFamily="34" charset="0"/>
              <a:buChar char="–"/>
              <a:defRPr/>
            </a:pP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Third level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314450" marR="0" lvl="3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Calibri" panose="020F0502020204030204" pitchFamily="34" charset="0"/>
              <a:buChar char="»"/>
              <a:defRPr/>
            </a:pPr>
            <a:r>
              <a:rPr kumimoji="0" lang="en-US" altLang="zh-C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Forth level</a:t>
            </a: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Fifth level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C4C5-76F9-4B83-ABA4-A55D550700EF}" type="datetimeFigureOut">
              <a:rPr lang="zh-CN" altLang="en-US" smtClean="0"/>
              <a:t>2024/3/20</a:t>
            </a:fld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E0EEDB-9B5D-440F-BD19-32387C535F41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813964" y="274639"/>
            <a:ext cx="844036" cy="4362450"/>
          </a:xfrm>
        </p:spPr>
        <p:txBody>
          <a:bodyPr vert="eaVert"/>
          <a:lstStyle>
            <a:lvl1pPr>
              <a:defRPr baseline="0"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2" y="274639"/>
            <a:ext cx="7025984" cy="4362450"/>
          </a:xfrm>
        </p:spPr>
        <p:txBody>
          <a:bodyPr vert="eaVert"/>
          <a:lstStyle>
            <a:lvl1pPr marL="342900" marR="0" indent="-3429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n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28650" marR="0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l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71550" marR="0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62"/>
              </a:buClr>
              <a:buSzTx/>
              <a:buFont typeface="Calibri" panose="020F0502020204030204" pitchFamily="34" charset="0"/>
              <a:buChar char="–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14450" marR="0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Calibri" panose="020F0502020204030204" pitchFamily="34" charset="0"/>
              <a:buChar char="»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342900" marR="0" lvl="0" indent="-3429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n"/>
              <a:defRPr/>
            </a:pP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title style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628650" marR="0" lvl="1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Second level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971550" marR="0" lvl="2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62"/>
              </a:buClr>
              <a:buSzTx/>
              <a:buFont typeface="Calibri" panose="020F0502020204030204" pitchFamily="34" charset="0"/>
              <a:buChar char="–"/>
              <a:defRPr/>
            </a:pP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Third level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314450" marR="0" lvl="3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Calibri" panose="020F0502020204030204" pitchFamily="34" charset="0"/>
              <a:buChar char="»"/>
              <a:defRPr/>
            </a:pPr>
            <a:r>
              <a:rPr kumimoji="0" lang="en-US" altLang="zh-C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Forth level</a:t>
            </a: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Fifth level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C4C5-76F9-4B83-ABA4-A55D550700EF}" type="datetimeFigureOut">
              <a:rPr lang="zh-CN" altLang="en-US" smtClean="0"/>
              <a:t>2024/3/20</a:t>
            </a:fld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E0EEDB-9B5D-440F-BD19-32387C535F41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3491"/>
            <a:ext cx="7886700" cy="2141534"/>
          </a:xfrm>
        </p:spPr>
        <p:txBody>
          <a:bodyPr anchor="b"/>
          <a:lstStyle>
            <a:lvl1pPr>
              <a:defRPr sz="4500">
                <a:latin typeface="Arial Narrow" panose="020B060602020203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445285"/>
            <a:ext cx="7886700" cy="112618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Click here to edit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22B08-3EA3-41BF-B421-FEB4AE47B4B9}" type="datetime1">
              <a:rPr lang="zh-CN" altLang="en-US" smtClean="0"/>
              <a:t>2024/3/20</a:t>
            </a:fld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3E1EE8-403A-4D2D-AB26-5BF439A27F60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0000"/>
            <a:ext cx="7886700" cy="4896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982800"/>
            <a:ext cx="3886200" cy="3632400"/>
          </a:xfrm>
        </p:spPr>
        <p:txBody>
          <a:bodyPr/>
          <a:lstStyle>
            <a:lvl1pPr marL="342900" marR="0" indent="-3429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n"/>
              <a:defRPr/>
            </a:lvl1pPr>
            <a:lvl2pPr marL="628650" marR="0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l"/>
              <a:defRPr/>
            </a:lvl2pPr>
            <a:lvl3pPr marL="971550" marR="0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62"/>
              </a:buClr>
              <a:buSzTx/>
              <a:buFont typeface="Calibri" panose="020F0502020204030204" pitchFamily="34" charset="0"/>
              <a:buChar char="–"/>
              <a:defRPr/>
            </a:lvl3pPr>
            <a:lvl4pPr marL="1314450" marR="0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Calibri" panose="020F0502020204030204" pitchFamily="34" charset="0"/>
              <a:buChar char="»"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altLang="zh-CN" dirty="0"/>
              <a:t>Click to edit Master title style</a:t>
            </a:r>
            <a:endParaRPr lang="zh-CN" altLang="en-US" dirty="0"/>
          </a:p>
          <a:p>
            <a:pPr lvl="1"/>
            <a:r>
              <a:rPr lang="en-US" altLang="zh-CN" dirty="0"/>
              <a:t> Second level</a:t>
            </a:r>
            <a:endParaRPr lang="zh-CN" altLang="en-US" dirty="0"/>
          </a:p>
          <a:p>
            <a:pPr lvl="2"/>
            <a:r>
              <a:rPr lang="en-US" altLang="zh-CN" dirty="0"/>
              <a:t>Third level</a:t>
            </a:r>
            <a:endParaRPr lang="zh-CN" altLang="en-US" dirty="0"/>
          </a:p>
          <a:p>
            <a:pPr lvl="3"/>
            <a:r>
              <a:rPr lang="en-US" altLang="zh-CN" dirty="0"/>
              <a:t>Forth level</a:t>
            </a:r>
            <a:endParaRPr lang="zh-CN" altLang="en-US" dirty="0"/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982800"/>
            <a:ext cx="3886200" cy="3632400"/>
          </a:xfrm>
        </p:spPr>
        <p:txBody>
          <a:bodyPr/>
          <a:lstStyle/>
          <a:p>
            <a:pPr lvl="0"/>
            <a:r>
              <a:rPr lang="en-US" altLang="zh-CN" dirty="0"/>
              <a:t>Click to edit Master title style</a:t>
            </a:r>
            <a:endParaRPr lang="zh-CN" altLang="en-US" dirty="0"/>
          </a:p>
          <a:p>
            <a:pPr lvl="1"/>
            <a:r>
              <a:rPr lang="en-US" altLang="zh-CN" dirty="0"/>
              <a:t> Second level</a:t>
            </a:r>
            <a:endParaRPr lang="zh-CN" altLang="en-US" dirty="0"/>
          </a:p>
          <a:p>
            <a:pPr lvl="2"/>
            <a:r>
              <a:rPr lang="en-US" altLang="zh-CN" dirty="0"/>
              <a:t>Third level</a:t>
            </a:r>
            <a:endParaRPr lang="zh-CN" altLang="en-US" dirty="0"/>
          </a:p>
          <a:p>
            <a:pPr lvl="3"/>
            <a:r>
              <a:rPr lang="en-US" altLang="zh-CN" dirty="0"/>
              <a:t>Forth level</a:t>
            </a:r>
            <a:endParaRPr lang="zh-CN" altLang="en-US" dirty="0"/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97F0-3F40-4E8D-AD72-3EF4C46A3CD8}" type="datetime1">
              <a:rPr lang="zh-CN" altLang="en-US" smtClean="0"/>
              <a:t>2024/3/20</a:t>
            </a:fld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3E1EE8-403A-4D2D-AB26-5BF439A27F60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0000"/>
            <a:ext cx="7886700" cy="4896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004400"/>
            <a:ext cx="3888000" cy="61560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1674000"/>
            <a:ext cx="3880800" cy="2948400"/>
          </a:xfrm>
        </p:spPr>
        <p:txBody>
          <a:bodyPr/>
          <a:lstStyle>
            <a:lvl1pPr marL="342900" marR="0" indent="-3429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n"/>
              <a:defRPr/>
            </a:lvl1pPr>
            <a:lvl2pPr marL="628650" marR="0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l"/>
              <a:defRPr/>
            </a:lvl2pPr>
            <a:lvl3pPr marL="971550" marR="0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62"/>
              </a:buClr>
              <a:buSzTx/>
              <a:buFont typeface="Calibri" panose="020F0502020204030204" pitchFamily="34" charset="0"/>
              <a:buChar char="–"/>
              <a:defRPr/>
            </a:lvl3pPr>
            <a:lvl4pPr marL="1314450" marR="0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Calibri" panose="020F0502020204030204" pitchFamily="34" charset="0"/>
              <a:buChar char="»"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altLang="zh-CN" dirty="0"/>
              <a:t>Click to edit Master title style</a:t>
            </a:r>
            <a:endParaRPr lang="zh-CN" altLang="en-US" dirty="0"/>
          </a:p>
          <a:p>
            <a:pPr lvl="1"/>
            <a:r>
              <a:rPr lang="en-US" altLang="zh-CN" dirty="0"/>
              <a:t> Second level</a:t>
            </a:r>
            <a:endParaRPr lang="zh-CN" altLang="en-US" dirty="0"/>
          </a:p>
          <a:p>
            <a:pPr lvl="2"/>
            <a:r>
              <a:rPr lang="en-US" altLang="zh-CN" dirty="0"/>
              <a:t>Third level</a:t>
            </a:r>
            <a:endParaRPr lang="zh-CN" altLang="en-US" dirty="0"/>
          </a:p>
          <a:p>
            <a:pPr lvl="3"/>
            <a:r>
              <a:rPr lang="en-US" altLang="zh-CN" dirty="0"/>
              <a:t>Forth level</a:t>
            </a:r>
            <a:endParaRPr lang="zh-CN" altLang="en-US" dirty="0"/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004400"/>
            <a:ext cx="3888000" cy="61560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01E6E-D92E-4C52-A98F-A9E10A9340D6}" type="datetime1">
              <a:rPr lang="zh-CN" altLang="en-US" smtClean="0"/>
              <a:t>2024/3/20</a:t>
            </a:fld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3E1EE8-403A-4D2D-AB26-5BF439A27F60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4627352" y="1674000"/>
            <a:ext cx="3888000" cy="2948400"/>
          </a:xfrm>
        </p:spPr>
        <p:txBody>
          <a:bodyPr/>
          <a:lstStyle>
            <a:lvl1pPr marL="342900" marR="0" indent="-3429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n"/>
              <a:defRPr/>
            </a:lvl1pPr>
            <a:lvl2pPr marL="628650" marR="0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l"/>
              <a:defRPr/>
            </a:lvl2pPr>
            <a:lvl3pPr marL="971550" marR="0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62"/>
              </a:buClr>
              <a:buSzTx/>
              <a:buFont typeface="Calibri" panose="020F0502020204030204" pitchFamily="34" charset="0"/>
              <a:buChar char="–"/>
              <a:defRPr/>
            </a:lvl3pPr>
            <a:lvl4pPr marL="1314450" marR="0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Calibri" panose="020F0502020204030204" pitchFamily="34" charset="0"/>
              <a:buChar char="»"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altLang="zh-CN" dirty="0"/>
              <a:t>Click to edit Master title style</a:t>
            </a:r>
            <a:endParaRPr lang="zh-CN" altLang="en-US" dirty="0"/>
          </a:p>
          <a:p>
            <a:pPr lvl="1"/>
            <a:r>
              <a:rPr lang="en-US" altLang="zh-CN" dirty="0"/>
              <a:t> Second level</a:t>
            </a:r>
            <a:endParaRPr lang="zh-CN" altLang="en-US" dirty="0"/>
          </a:p>
          <a:p>
            <a:pPr lvl="2"/>
            <a:r>
              <a:rPr lang="en-US" altLang="zh-CN" dirty="0"/>
              <a:t>Third level</a:t>
            </a:r>
            <a:endParaRPr lang="zh-CN" altLang="en-US" dirty="0"/>
          </a:p>
          <a:p>
            <a:pPr lvl="3"/>
            <a:r>
              <a:rPr lang="en-US" altLang="zh-CN" dirty="0"/>
              <a:t>Forth level</a:t>
            </a:r>
            <a:endParaRPr lang="zh-CN" altLang="en-US" dirty="0"/>
          </a:p>
          <a:p>
            <a:pPr lvl="4"/>
            <a:r>
              <a:rPr lang="en-US" altLang="zh-CN" dirty="0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0000"/>
            <a:ext cx="7886700" cy="4896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986128"/>
            <a:ext cx="7887600" cy="1818000"/>
          </a:xfrm>
        </p:spPr>
        <p:txBody>
          <a:bodyPr/>
          <a:lstStyle>
            <a:lvl1pPr marL="342900" marR="0" indent="-3429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n"/>
              <a:defRPr/>
            </a:lvl1pPr>
            <a:lvl2pPr marL="628650" marR="0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l"/>
              <a:defRPr/>
            </a:lvl2pPr>
            <a:lvl3pPr marL="971550" marR="0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62"/>
              </a:buClr>
              <a:buSzTx/>
              <a:buFont typeface="Calibri" panose="020F0502020204030204" pitchFamily="34" charset="0"/>
              <a:buChar char="–"/>
              <a:defRPr/>
            </a:lvl3pPr>
            <a:lvl4pPr marL="1314450" marR="0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Calibri" panose="020F0502020204030204" pitchFamily="34" charset="0"/>
              <a:buChar char="»"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altLang="zh-CN" dirty="0"/>
              <a:t>Click to edit Master title style</a:t>
            </a:r>
            <a:endParaRPr lang="zh-CN" altLang="en-US" dirty="0"/>
          </a:p>
          <a:p>
            <a:pPr lvl="1"/>
            <a:r>
              <a:rPr lang="en-US" altLang="zh-CN" dirty="0"/>
              <a:t> Second level</a:t>
            </a:r>
            <a:endParaRPr lang="zh-CN" altLang="en-US" dirty="0"/>
          </a:p>
          <a:p>
            <a:pPr lvl="2"/>
            <a:r>
              <a:rPr lang="en-US" altLang="zh-CN" dirty="0"/>
              <a:t>Third level</a:t>
            </a:r>
            <a:endParaRPr lang="zh-CN" altLang="en-US" dirty="0"/>
          </a:p>
          <a:p>
            <a:pPr lvl="3"/>
            <a:r>
              <a:rPr lang="en-US" altLang="zh-CN" dirty="0"/>
              <a:t>Forth level</a:t>
            </a:r>
            <a:endParaRPr lang="zh-CN" altLang="en-US" dirty="0"/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01E6E-D92E-4C52-A98F-A9E10A9340D6}" type="datetime1">
              <a:rPr lang="zh-CN" altLang="en-US" smtClean="0"/>
              <a:t>2024/3/20</a:t>
            </a:fld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3E1EE8-403A-4D2D-AB26-5BF439A27F60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627752" y="2890800"/>
            <a:ext cx="7887600" cy="1818000"/>
          </a:xfrm>
        </p:spPr>
        <p:txBody>
          <a:bodyPr/>
          <a:lstStyle>
            <a:lvl1pPr marL="342900" marR="0" indent="-3429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n"/>
              <a:defRPr/>
            </a:lvl1pPr>
            <a:lvl2pPr marL="628650" marR="0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l"/>
              <a:defRPr/>
            </a:lvl2pPr>
            <a:lvl3pPr marL="971550" marR="0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62"/>
              </a:buClr>
              <a:buSzTx/>
              <a:buFont typeface="Calibri" panose="020F0502020204030204" pitchFamily="34" charset="0"/>
              <a:buChar char="–"/>
              <a:defRPr/>
            </a:lvl3pPr>
            <a:lvl4pPr marL="1314450" marR="0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Calibri" panose="020F0502020204030204" pitchFamily="34" charset="0"/>
              <a:buChar char="»"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altLang="zh-CN" dirty="0"/>
              <a:t>Click to edit Master title style</a:t>
            </a:r>
            <a:endParaRPr lang="zh-CN" altLang="en-US" dirty="0"/>
          </a:p>
          <a:p>
            <a:pPr lvl="1"/>
            <a:r>
              <a:rPr lang="en-US" altLang="zh-CN" dirty="0"/>
              <a:t> Second level</a:t>
            </a:r>
            <a:endParaRPr lang="zh-CN" altLang="en-US" dirty="0"/>
          </a:p>
          <a:p>
            <a:pPr lvl="2"/>
            <a:r>
              <a:rPr lang="en-US" altLang="zh-CN" dirty="0"/>
              <a:t>Third level</a:t>
            </a:r>
            <a:endParaRPr lang="zh-CN" altLang="en-US" dirty="0"/>
          </a:p>
          <a:p>
            <a:pPr lvl="3"/>
            <a:r>
              <a:rPr lang="en-US" altLang="zh-CN" dirty="0"/>
              <a:t>Forth level</a:t>
            </a:r>
            <a:endParaRPr lang="zh-CN" altLang="en-US" dirty="0"/>
          </a:p>
          <a:p>
            <a:pPr lvl="4"/>
            <a:r>
              <a:rPr lang="en-US" altLang="zh-CN" dirty="0"/>
              <a:t>Fifth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0000"/>
            <a:ext cx="7886700" cy="4896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329C2-3C36-4069-9E85-5BF3A0DCB578}" type="datetime1">
              <a:rPr lang="zh-CN" altLang="en-US" smtClean="0"/>
              <a:t>2024/3/20</a:t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3E1EE8-403A-4D2D-AB26-5BF439A27F60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13697-D339-4047-AF9F-C94934425D83}" type="datetime1">
              <a:rPr lang="zh-CN" altLang="en-US" smtClean="0"/>
              <a:t>2024/3/20</a:t>
            </a:fld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3E1EE8-403A-4D2D-AB26-5BF439A27F60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3218"/>
            <a:ext cx="2949178" cy="1201261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741255"/>
            <a:ext cx="4629150" cy="365860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zh-CN" dirty="0"/>
              <a:t>Click to edit Master title style</a:t>
            </a:r>
            <a:endParaRPr lang="zh-CN" altLang="en-US" dirty="0"/>
          </a:p>
          <a:p>
            <a:pPr lvl="1"/>
            <a:r>
              <a:rPr lang="en-US" altLang="zh-CN" dirty="0"/>
              <a:t> Second level</a:t>
            </a:r>
            <a:endParaRPr lang="zh-CN" altLang="en-US" dirty="0"/>
          </a:p>
          <a:p>
            <a:pPr lvl="2"/>
            <a:r>
              <a:rPr lang="en-US" altLang="zh-CN" dirty="0"/>
              <a:t>Third level</a:t>
            </a:r>
            <a:endParaRPr lang="zh-CN" altLang="en-US" dirty="0"/>
          </a:p>
          <a:p>
            <a:pPr lvl="3"/>
            <a:r>
              <a:rPr lang="en-US" altLang="zh-CN" dirty="0"/>
              <a:t>Forth level</a:t>
            </a:r>
            <a:endParaRPr lang="zh-CN" altLang="en-US" dirty="0"/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4479"/>
            <a:ext cx="2949178" cy="28613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B8FB5-04D9-4225-B74F-1A2F4016A2D2}" type="datetime1">
              <a:rPr lang="zh-CN" altLang="en-US" smtClean="0"/>
              <a:t>2024/3/20</a:t>
            </a:fld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3E1EE8-403A-4D2D-AB26-5BF439A27F60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4099"/>
            <a:ext cx="7886700" cy="9950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486"/>
            <a:ext cx="7886700" cy="3266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title style</a:t>
            </a:r>
            <a:endParaRPr lang="zh-CN" altLang="en-US" dirty="0"/>
          </a:p>
          <a:p>
            <a:pPr lvl="1"/>
            <a:r>
              <a:rPr lang="en-US" altLang="zh-CN" dirty="0"/>
              <a:t> Second level</a:t>
            </a:r>
            <a:endParaRPr lang="zh-CN" altLang="en-US" dirty="0"/>
          </a:p>
          <a:p>
            <a:pPr lvl="2"/>
            <a:r>
              <a:rPr lang="en-US" altLang="zh-CN" dirty="0"/>
              <a:t>Third level</a:t>
            </a:r>
            <a:endParaRPr lang="zh-CN" altLang="en-US" dirty="0"/>
          </a:p>
          <a:p>
            <a:pPr lvl="3"/>
            <a:r>
              <a:rPr lang="en-US" altLang="zh-CN" dirty="0"/>
              <a:t>Forth level</a:t>
            </a:r>
            <a:endParaRPr lang="zh-CN" altLang="en-US" dirty="0"/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3" y="4809601"/>
            <a:ext cx="9143999" cy="342000"/>
          </a:xfrm>
          <a:prstGeom prst="rect">
            <a:avLst/>
          </a:prstGeom>
          <a:solidFill>
            <a:srgbClr val="6306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5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54091" y="4844886"/>
            <a:ext cx="1254792" cy="274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EEEC610F-3C03-4981-BC45-48C127B3AC92}" type="datetime1">
              <a:rPr lang="zh-CN" altLang="en-US" smtClean="0"/>
              <a:t>2024/3/20</a:t>
            </a:fld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08885" y="4844886"/>
            <a:ext cx="506467" cy="274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463E1EE8-403A-4D2D-AB26-5BF439A27F60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baseline="0">
          <a:solidFill>
            <a:srgbClr val="63065F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685800" rtl="0" eaLnBrk="1" latinLnBrk="0" hangingPunct="1">
        <a:lnSpc>
          <a:spcPct val="90000"/>
        </a:lnSpc>
        <a:spcBef>
          <a:spcPts val="750"/>
        </a:spcBef>
        <a:buClr>
          <a:srgbClr val="63065F"/>
        </a:buClr>
        <a:buSzPct val="80000"/>
        <a:buFont typeface="Wingdings" panose="05000000000000000000" pitchFamily="2" charset="2"/>
        <a:buChar char="n"/>
        <a:defRPr sz="21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8650" indent="-285750" algn="l" defTabSz="685800" rtl="0" eaLnBrk="1" latinLnBrk="0" hangingPunct="1">
        <a:lnSpc>
          <a:spcPct val="90000"/>
        </a:lnSpc>
        <a:spcBef>
          <a:spcPts val="375"/>
        </a:spcBef>
        <a:buClr>
          <a:srgbClr val="63065F"/>
        </a:buClr>
        <a:buSzPct val="80000"/>
        <a:buFont typeface="Wingdings" panose="05000000000000000000" pitchFamily="2" charset="2"/>
        <a:buChar char="l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285750" algn="l" defTabSz="685800" rtl="0" eaLnBrk="1" latinLnBrk="0" hangingPunct="1">
        <a:lnSpc>
          <a:spcPct val="90000"/>
        </a:lnSpc>
        <a:spcBef>
          <a:spcPts val="375"/>
        </a:spcBef>
        <a:buClr>
          <a:srgbClr val="630662"/>
        </a:buClr>
        <a:buFont typeface="Calibri" panose="020F0502020204030204" pitchFamily="34" charset="0"/>
        <a:buChar char="–"/>
        <a:defRPr sz="15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14450" indent="-285750" algn="l" defTabSz="685800" rtl="0" eaLnBrk="1" latinLnBrk="0" hangingPunct="1">
        <a:lnSpc>
          <a:spcPct val="90000"/>
        </a:lnSpc>
        <a:spcBef>
          <a:spcPts val="375"/>
        </a:spcBef>
        <a:buClr>
          <a:srgbClr val="63065F"/>
        </a:buClr>
        <a:buFont typeface="Calibri" panose="020F0502020204030204" pitchFamily="34" charset="0"/>
        <a:buChar char="»"/>
        <a:defRPr sz="135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63065F"/>
        </a:buClr>
        <a:buFont typeface="Arial" panose="020B0604020202020204" pitchFamily="34" charset="0"/>
        <a:buChar char="•"/>
        <a:defRPr sz="135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950400" y="360000"/>
            <a:ext cx="7707600" cy="48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50400" y="972000"/>
            <a:ext cx="7707600" cy="365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n"/>
              <a:defRPr/>
            </a:pP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title style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628650" marR="0" lvl="1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Second level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971550" marR="0" lvl="2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62"/>
              </a:buClr>
              <a:buSzTx/>
              <a:buFont typeface="Calibri" panose="020F0502020204030204" pitchFamily="34" charset="0"/>
              <a:buChar char="–"/>
              <a:defRPr/>
            </a:pP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Third level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314450" marR="0" lvl="3" indent="-2857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Calibri" panose="020F0502020204030204" pitchFamily="34" charset="0"/>
              <a:buChar char="»"/>
              <a:defRPr/>
            </a:pPr>
            <a:r>
              <a:rPr kumimoji="0" lang="en-US" altLang="zh-C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Forth level</a:t>
            </a: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3065F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Fifth level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0" y="-2"/>
            <a:ext cx="453710" cy="5148000"/>
          </a:xfrm>
          <a:prstGeom prst="rect">
            <a:avLst/>
          </a:prstGeom>
          <a:solidFill>
            <a:srgbClr val="6306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0" y="154800"/>
            <a:ext cx="4536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5E0EEDB-9B5D-440F-BD19-32387C535F41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578000" y="4744800"/>
            <a:ext cx="10800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F15C4C5-76F9-4B83-ABA4-A55D550700EF}" type="datetimeFigureOut">
              <a:rPr lang="zh-CN" altLang="en-US" smtClean="0"/>
              <a:t>2024/3/20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rgbClr val="63065F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marR="0" indent="-342900" algn="l" defTabSz="685800" rtl="0" eaLnBrk="1" fontAlgn="auto" latinLnBrk="0" hangingPunct="1">
        <a:lnSpc>
          <a:spcPct val="90000"/>
        </a:lnSpc>
        <a:spcBef>
          <a:spcPts val="750"/>
        </a:spcBef>
        <a:spcAft>
          <a:spcPts val="0"/>
        </a:spcAft>
        <a:buClr>
          <a:srgbClr val="63065F"/>
        </a:buClr>
        <a:buSzPct val="80000"/>
        <a:buFont typeface="Wingdings" panose="05000000000000000000" pitchFamily="2" charset="2"/>
        <a:buChar char="n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marR="0" indent="-2857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>
          <a:srgbClr val="63065F"/>
        </a:buClr>
        <a:buSzPct val="80000"/>
        <a:buFont typeface="Wingdings" panose="05000000000000000000" pitchFamily="2" charset="2"/>
        <a:buChar char="l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marR="0" indent="-2857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>
          <a:srgbClr val="630662"/>
        </a:buClr>
        <a:buSzTx/>
        <a:buFont typeface="Calibri" panose="020F050202020403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14450" marR="0" indent="-2857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>
          <a:srgbClr val="63065F"/>
        </a:buClr>
        <a:buSzTx/>
        <a:buFont typeface="Calibri" panose="020F050202020403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>
          <a:srgbClr val="63065F"/>
        </a:buClr>
        <a:buSzTx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m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112541" y="1258585"/>
            <a:ext cx="9092418" cy="1152000"/>
          </a:xfrm>
        </p:spPr>
        <p:txBody>
          <a:bodyPr>
            <a:noAutofit/>
          </a:bodyPr>
          <a:lstStyle/>
          <a:p>
            <a:r>
              <a:rPr lang="en-US" altLang="zh-CN" sz="2800" b="1" dirty="0"/>
              <a:t>Introduction of my research</a:t>
            </a:r>
            <a:endParaRPr lang="zh-CN" altLang="en-US" sz="2800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04668" y="2723068"/>
            <a:ext cx="6858000" cy="846479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Sitao Cheng</a:t>
            </a:r>
          </a:p>
          <a:p>
            <a:r>
              <a:rPr lang="en-US" altLang="zh-CN" dirty="0" err="1"/>
              <a:t>Websoft</a:t>
            </a:r>
            <a:r>
              <a:rPr lang="en-US" altLang="zh-CN" dirty="0"/>
              <a:t> Lab (Advised by </a:t>
            </a:r>
            <a:r>
              <a:rPr lang="en-US" altLang="zh-CN" dirty="0" err="1"/>
              <a:t>Yuzhong</a:t>
            </a:r>
            <a:r>
              <a:rPr lang="en-US" altLang="zh-CN" dirty="0"/>
              <a:t> Qu)</a:t>
            </a:r>
          </a:p>
          <a:p>
            <a:r>
              <a:rPr lang="en-US" altLang="zh-CN" dirty="0"/>
              <a:t>Computer Science, Nanjing University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CE5DC-540D-4237-B978-669EF160D76C}" type="datetime1">
              <a:rPr lang="zh-CN" altLang="en-US" smtClean="0"/>
              <a:t>2024/3/20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3E1EE8-403A-4D2D-AB26-5BF439A27F60}" type="slidenum">
              <a:rPr lang="zh-CN" altLang="en-US" smtClean="0"/>
              <a:t>1</a:t>
            </a:fld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85044" y="1036716"/>
            <a:ext cx="8268740" cy="3074829"/>
          </a:xfrm>
        </p:spPr>
        <p:txBody>
          <a:bodyPr>
            <a:normAutofit/>
          </a:bodyPr>
          <a:lstStyle/>
          <a:p>
            <a:pPr algn="l"/>
            <a:r>
              <a:rPr lang="en-US" altLang="zh-CN" sz="1600" dirty="0">
                <a:solidFill>
                  <a:srgbClr val="000000"/>
                </a:solidFill>
                <a:latin typeface="Lucida Grande" panose="020B0600040502020204" pitchFamily="34" charset="0"/>
              </a:rPr>
              <a:t>Compare with tree-based and sequence-based methods</a:t>
            </a:r>
          </a:p>
          <a:p>
            <a:pPr lvl="1"/>
            <a:r>
              <a:rPr lang="en-US" altLang="zh-CN" sz="1300" dirty="0">
                <a:solidFill>
                  <a:srgbClr val="000000"/>
                </a:solidFill>
                <a:latin typeface="Lucida Grande" panose="020B0600040502020204" pitchFamily="34" charset="0"/>
              </a:rPr>
              <a:t>Different metrics</a:t>
            </a:r>
          </a:p>
          <a:p>
            <a:pPr algn="l"/>
            <a:r>
              <a:rPr lang="en-US" altLang="zh-CN" sz="1600" dirty="0">
                <a:solidFill>
                  <a:srgbClr val="000000"/>
                </a:solidFill>
                <a:latin typeface="Lucida Grande" panose="020B0600040502020204" pitchFamily="34" charset="0"/>
              </a:rPr>
              <a:t>Annotate a dataset </a:t>
            </a:r>
            <a:r>
              <a:rPr lang="en-US" altLang="zh-CN" sz="1600" dirty="0" err="1">
                <a:solidFill>
                  <a:srgbClr val="000000"/>
                </a:solidFill>
                <a:latin typeface="Lucida Grande" panose="020B0600040502020204" pitchFamily="34" charset="0"/>
              </a:rPr>
              <a:t>QDTrees</a:t>
            </a:r>
            <a:r>
              <a:rPr lang="en-US" altLang="zh-CN" sz="1600" dirty="0">
                <a:solidFill>
                  <a:srgbClr val="000000"/>
                </a:solidFill>
                <a:latin typeface="Lucida Grande" panose="020B0600040502020204" pitchFamily="34" charset="0"/>
              </a:rPr>
              <a:t> from complex datasets and test on it</a:t>
            </a:r>
          </a:p>
          <a:p>
            <a:pPr algn="l"/>
            <a:r>
              <a:rPr lang="en-US" altLang="zh-CN" sz="1600" dirty="0">
                <a:solidFill>
                  <a:srgbClr val="000000"/>
                </a:solidFill>
                <a:latin typeface="Lucida Grande" panose="020B0600040502020204" pitchFamily="34" charset="0"/>
              </a:rPr>
              <a:t>Clue-decipher significantly outperforms other methods</a:t>
            </a:r>
            <a:endParaRPr lang="en-US" altLang="zh-CN" sz="1000" dirty="0">
              <a:solidFill>
                <a:srgbClr val="000000"/>
              </a:solidFill>
              <a:latin typeface="Lucida Grande" panose="020B060004050202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519E-D9EB-47F0-AD65-082D85248404}" type="datetime1">
              <a:rPr lang="zh-CN" altLang="en-US" smtClean="0"/>
              <a:t>2024/3/20</a:t>
            </a:fld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3E1EE8-403A-4D2D-AB26-5BF439A27F60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Experiments – Decomposition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DCE390-FA29-16C5-CA79-C49D5C6B0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933" y="2215329"/>
            <a:ext cx="3379531" cy="290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73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78270" y="936826"/>
            <a:ext cx="8268740" cy="3074829"/>
          </a:xfrm>
        </p:spPr>
        <p:txBody>
          <a:bodyPr>
            <a:normAutofit/>
          </a:bodyPr>
          <a:lstStyle/>
          <a:p>
            <a:pPr algn="l"/>
            <a:r>
              <a:rPr lang="en-US" altLang="zh-CN" sz="1600" dirty="0">
                <a:solidFill>
                  <a:srgbClr val="000000"/>
                </a:solidFill>
                <a:latin typeface="Lucida Grande" panose="020B0600040502020204" pitchFamily="34" charset="0"/>
              </a:rPr>
              <a:t>Adopt KBQA as downstream task to showcase the effectiveness of QDT</a:t>
            </a:r>
          </a:p>
          <a:p>
            <a:pPr algn="l"/>
            <a:r>
              <a:rPr lang="en-US" altLang="zh-CN" sz="1600" dirty="0">
                <a:solidFill>
                  <a:srgbClr val="000000"/>
                </a:solidFill>
                <a:latin typeface="Lucida Grande" panose="020B0600040502020204" pitchFamily="34" charset="0"/>
              </a:rPr>
              <a:t>Significantly improve the result for two complex reasoning datasets in two KBs</a:t>
            </a:r>
          </a:p>
          <a:p>
            <a:pPr lvl="1"/>
            <a:r>
              <a:rPr lang="en-US" altLang="zh-CN" sz="1300" dirty="0">
                <a:solidFill>
                  <a:srgbClr val="000000"/>
                </a:solidFill>
                <a:latin typeface="Lucida Grande" panose="020B0600040502020204" pitchFamily="34" charset="0"/>
              </a:rPr>
              <a:t>Improve result of two different QA systems</a:t>
            </a:r>
          </a:p>
          <a:p>
            <a:pPr lvl="1"/>
            <a:r>
              <a:rPr lang="en-US" altLang="zh-CN" sz="1300" dirty="0">
                <a:solidFill>
                  <a:srgbClr val="000000"/>
                </a:solidFill>
                <a:latin typeface="Lucida Grande" panose="020B0600040502020204" pitchFamily="34" charset="0"/>
              </a:rPr>
              <a:t>Tree-structured decomposition substantially boosts the result</a:t>
            </a:r>
          </a:p>
          <a:p>
            <a:pPr algn="l"/>
            <a:endParaRPr lang="en-US" altLang="zh-CN" sz="1300" dirty="0">
              <a:solidFill>
                <a:srgbClr val="000000"/>
              </a:solidFill>
              <a:latin typeface="Lucida Grande" panose="020B060004050202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519E-D9EB-47F0-AD65-082D85248404}" type="datetime1">
              <a:rPr lang="zh-CN" altLang="en-US" smtClean="0"/>
              <a:t>2024/3/20</a:t>
            </a:fld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3E1EE8-403A-4D2D-AB26-5BF439A27F60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Experiments - KBQA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2E9546-8CBC-6483-FBCE-8EAF25CCF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90" y="2196936"/>
            <a:ext cx="3867150" cy="2647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E95EF1-EB39-916B-1BF9-2AE4E72D3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741" y="2415707"/>
            <a:ext cx="40767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17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85044" y="1036716"/>
            <a:ext cx="8268740" cy="1638751"/>
          </a:xfrm>
        </p:spPr>
        <p:txBody>
          <a:bodyPr>
            <a:normAutofit/>
          </a:bodyPr>
          <a:lstStyle/>
          <a:p>
            <a:pPr algn="l"/>
            <a:r>
              <a:rPr lang="en-US" altLang="zh-CN" sz="1600" dirty="0">
                <a:solidFill>
                  <a:srgbClr val="000000"/>
                </a:solidFill>
                <a:latin typeface="Lucida Grande" panose="020B0600040502020204" pitchFamily="34" charset="0"/>
              </a:rPr>
              <a:t>We just do surface form decomposition (strong assumption)</a:t>
            </a:r>
          </a:p>
          <a:p>
            <a:pPr algn="l"/>
            <a:r>
              <a:rPr lang="en-US" altLang="zh-CN" sz="1600" dirty="0">
                <a:solidFill>
                  <a:srgbClr val="000000"/>
                </a:solidFill>
                <a:latin typeface="Lucida Grande" panose="020B0600040502020204" pitchFamily="34" charset="0"/>
              </a:rPr>
              <a:t>Contemporary LLMs already do well in question understanding</a:t>
            </a:r>
          </a:p>
          <a:p>
            <a:pPr algn="l"/>
            <a:r>
              <a:rPr lang="en-US" altLang="zh-CN" sz="1600" dirty="0">
                <a:solidFill>
                  <a:srgbClr val="000000"/>
                </a:solidFill>
                <a:latin typeface="Lucida Grande" panose="020B0600040502020204" pitchFamily="34" charset="0"/>
              </a:rPr>
              <a:t>Linking can be more difficult</a:t>
            </a:r>
          </a:p>
          <a:p>
            <a:pPr lvl="1"/>
            <a:r>
              <a:rPr lang="en-US" altLang="zh-CN" sz="1100" dirty="0">
                <a:solidFill>
                  <a:srgbClr val="000000"/>
                </a:solidFill>
                <a:latin typeface="Lucida Grande" panose="020B0600040502020204" pitchFamily="34" charset="0"/>
              </a:rPr>
              <a:t>With golden linking results, LMs can do quite well in complex datasets (95% F1 on </a:t>
            </a:r>
            <a:r>
              <a:rPr lang="en-US" altLang="zh-CN" sz="1100" dirty="0" err="1">
                <a:solidFill>
                  <a:srgbClr val="000000"/>
                </a:solidFill>
                <a:latin typeface="Lucida Grande" panose="020B0600040502020204" pitchFamily="34" charset="0"/>
              </a:rPr>
              <a:t>ComplexWebQuestions</a:t>
            </a:r>
            <a:r>
              <a:rPr lang="en-US" altLang="zh-CN" sz="1100" dirty="0">
                <a:solidFill>
                  <a:srgbClr val="000000"/>
                </a:solidFill>
                <a:latin typeface="Lucida Grande" panose="020B0600040502020204" pitchFamily="34" charset="0"/>
              </a:rPr>
              <a:t>)</a:t>
            </a:r>
          </a:p>
          <a:p>
            <a:pPr lvl="1"/>
            <a:r>
              <a:rPr lang="en-US" altLang="zh-CN" sz="1100" dirty="0">
                <a:solidFill>
                  <a:srgbClr val="000000"/>
                </a:solidFill>
                <a:latin typeface="Lucida Grande" panose="020B0600040502020204" pitchFamily="34" charset="0"/>
              </a:rPr>
              <a:t>Structures can be well learned from annotations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519E-D9EB-47F0-AD65-082D85248404}" type="datetime1">
              <a:rPr lang="zh-CN" altLang="en-US" smtClean="0"/>
              <a:t>2024/3/21</a:t>
            </a:fld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3E1EE8-403A-4D2D-AB26-5BF439A27F60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Limitations</a:t>
            </a:r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BD573300-04E3-7E16-75BE-DF6E63ACDB02}"/>
              </a:ext>
            </a:extLst>
          </p:cNvPr>
          <p:cNvSpPr txBox="1">
            <a:spLocks/>
          </p:cNvSpPr>
          <p:nvPr/>
        </p:nvSpPr>
        <p:spPr>
          <a:xfrm>
            <a:off x="315710" y="3035805"/>
            <a:ext cx="8268740" cy="482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63065F"/>
              </a:buClr>
              <a:buSzPct val="80000"/>
              <a:buFont typeface="Wingdings" panose="05000000000000000000" pitchFamily="2" charset="2"/>
              <a:buChar char="n"/>
              <a:defRPr sz="21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86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SzPct val="80000"/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15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62"/>
              </a:buClr>
              <a:buFont typeface="Calibri" panose="020F0502020204030204" pitchFamily="34" charset="0"/>
              <a:buChar char="–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44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Font typeface="Calibri" panose="020F0502020204030204" pitchFamily="34" charset="0"/>
              <a:buChar char="»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Font typeface="Arial" panose="020B0604020202020204" pitchFamily="34" charset="0"/>
              <a:buChar char="•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b="1" dirty="0">
                <a:solidFill>
                  <a:srgbClr val="000000"/>
                </a:solidFill>
                <a:latin typeface="Lucida Grande" panose="020B0600040502020204" pitchFamily="34" charset="0"/>
              </a:rPr>
              <a:t>What can be further done for the community?</a:t>
            </a:r>
            <a:endParaRPr lang="en-US" altLang="zh-CN" sz="1800" b="1" dirty="0">
              <a:solidFill>
                <a:srgbClr val="000000"/>
              </a:solidFill>
              <a:latin typeface="Lucida Grande" panose="020B06000405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055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1E3A9EA-7518-44EA-B9E2-2F2C8F5A3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519E-D9EB-47F0-AD65-082D85248404}" type="datetime1">
              <a:rPr lang="zh-CN" altLang="en-US" smtClean="0"/>
              <a:t>2024/3/21</a:t>
            </a:fld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4E4833-5C8B-4AC0-85EF-C4C2F106D0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3E1EE8-403A-4D2D-AB26-5BF439A27F60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DF9E159-46D7-4167-B02D-79CB59686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2236213"/>
            <a:ext cx="8349456" cy="489600"/>
          </a:xfrm>
        </p:spPr>
        <p:txBody>
          <a:bodyPr>
            <a:noAutofit/>
          </a:bodyPr>
          <a:lstStyle/>
          <a:p>
            <a:pPr algn="ctr"/>
            <a:r>
              <a:rPr lang="en-US" altLang="zh-CN" sz="2000" dirty="0" err="1"/>
              <a:t>MarkQA</a:t>
            </a:r>
            <a:r>
              <a:rPr lang="en-US" altLang="zh-CN" sz="2000" dirty="0"/>
              <a:t>: A large scale KBQA dataset with numerical reasoning  </a:t>
            </a:r>
            <a:endParaRPr lang="zh-CN" altLang="en-US" sz="2000" dirty="0"/>
          </a:p>
        </p:txBody>
      </p:sp>
      <p:sp>
        <p:nvSpPr>
          <p:cNvPr id="14" name="内容占位符 1">
            <a:extLst>
              <a:ext uri="{FF2B5EF4-FFF2-40B4-BE49-F238E27FC236}">
                <a16:creationId xmlns:a16="http://schemas.microsoft.com/office/drawing/2014/main" id="{4B4A0A0A-AA02-4EF6-81E7-6362A80A8F28}"/>
              </a:ext>
            </a:extLst>
          </p:cNvPr>
          <p:cNvSpPr txBox="1">
            <a:spLocks/>
          </p:cNvSpPr>
          <p:nvPr/>
        </p:nvSpPr>
        <p:spPr>
          <a:xfrm>
            <a:off x="628650" y="958904"/>
            <a:ext cx="8433430" cy="363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63065F"/>
              </a:buClr>
              <a:buSzPct val="80000"/>
              <a:buFont typeface="Wingdings" panose="05000000000000000000" pitchFamily="2" charset="2"/>
              <a:buChar char="n"/>
              <a:defRPr sz="21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86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SzPct val="80000"/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15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62"/>
              </a:buClr>
              <a:buFont typeface="Calibri" panose="020F0502020204030204" pitchFamily="34" charset="0"/>
              <a:buChar char="–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44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Font typeface="Calibri" panose="020F0502020204030204" pitchFamily="34" charset="0"/>
              <a:buChar char="»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Font typeface="Arial" panose="020B0604020202020204" pitchFamily="34" charset="0"/>
              <a:buChar char="•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2397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519E-D9EB-47F0-AD65-082D85248404}" type="datetime1">
              <a:rPr lang="zh-CN" altLang="en-US" smtClean="0"/>
              <a:t>2024/3/20</a:t>
            </a:fld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3E1EE8-403A-4D2D-AB26-5BF439A27F60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000" dirty="0" err="1"/>
              <a:t>MarkQA</a:t>
            </a:r>
            <a:r>
              <a:rPr lang="en-US" altLang="zh-CN" sz="2000" dirty="0"/>
              <a:t>: A large scale KBQA dataset with numerical reasoning  </a:t>
            </a:r>
          </a:p>
        </p:txBody>
      </p:sp>
      <p:pic>
        <p:nvPicPr>
          <p:cNvPr id="6" name="图片 11">
            <a:extLst>
              <a:ext uri="{FF2B5EF4-FFF2-40B4-BE49-F238E27FC236}">
                <a16:creationId xmlns:a16="http://schemas.microsoft.com/office/drawing/2014/main" id="{65662CAE-8B58-707F-D47A-6584DD69F4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" t="3585"/>
          <a:stretch/>
        </p:blipFill>
        <p:spPr>
          <a:xfrm>
            <a:off x="5090845" y="2515441"/>
            <a:ext cx="2700546" cy="1704323"/>
          </a:xfrm>
          <a:prstGeom prst="rect">
            <a:avLst/>
          </a:prstGeom>
        </p:spPr>
      </p:pic>
      <p:pic>
        <p:nvPicPr>
          <p:cNvPr id="8" name="图片 12">
            <a:extLst>
              <a:ext uri="{FF2B5EF4-FFF2-40B4-BE49-F238E27FC236}">
                <a16:creationId xmlns:a16="http://schemas.microsoft.com/office/drawing/2014/main" id="{7DC95FA5-56D5-78B5-E033-E80551D4085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" t="-1064" r="838" b="1702"/>
          <a:stretch/>
        </p:blipFill>
        <p:spPr>
          <a:xfrm>
            <a:off x="1217345" y="2456753"/>
            <a:ext cx="2676846" cy="1821701"/>
          </a:xfrm>
          <a:prstGeom prst="rect">
            <a:avLst/>
          </a:prstGeom>
        </p:spPr>
      </p:pic>
      <p:sp>
        <p:nvSpPr>
          <p:cNvPr id="12" name="内容占位符 1">
            <a:extLst>
              <a:ext uri="{FF2B5EF4-FFF2-40B4-BE49-F238E27FC236}">
                <a16:creationId xmlns:a16="http://schemas.microsoft.com/office/drawing/2014/main" id="{93ACF5AD-5668-EE01-9A83-C8F41493537C}"/>
              </a:ext>
            </a:extLst>
          </p:cNvPr>
          <p:cNvSpPr txBox="1">
            <a:spLocks/>
          </p:cNvSpPr>
          <p:nvPr/>
        </p:nvSpPr>
        <p:spPr>
          <a:xfrm>
            <a:off x="527050" y="986852"/>
            <a:ext cx="3873500" cy="363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63065F"/>
              </a:buClr>
              <a:buSzPct val="80000"/>
              <a:buFont typeface="Wingdings" panose="05000000000000000000" pitchFamily="2" charset="2"/>
              <a:buChar char="n"/>
              <a:defRPr sz="21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86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SzPct val="80000"/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15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62"/>
              </a:buClr>
              <a:buFont typeface="Calibri" panose="020F0502020204030204" pitchFamily="34" charset="0"/>
              <a:buChar char="–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44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Font typeface="Calibri" panose="020F0502020204030204" pitchFamily="34" charset="0"/>
              <a:buChar char="»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Font typeface="Arial" panose="020B0604020202020204" pitchFamily="34" charset="0"/>
              <a:buChar char="•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800"/>
              <a:t>KBQA aims to answer a question over a knowledge base (KB). </a:t>
            </a:r>
          </a:p>
          <a:p>
            <a:pPr lvl="1">
              <a:lnSpc>
                <a:spcPct val="120000"/>
              </a:lnSpc>
            </a:pPr>
            <a:r>
              <a:rPr lang="en-US" altLang="zh-CN" sz="1400"/>
              <a:t>Need to match a </a:t>
            </a:r>
            <a:r>
              <a:rPr lang="en-US" altLang="zh-CN" sz="1400" b="1"/>
              <a:t>graph pattern </a:t>
            </a:r>
            <a:r>
              <a:rPr lang="en-US" altLang="zh-CN" sz="1400"/>
              <a:t>in the KB </a:t>
            </a:r>
          </a:p>
          <a:p>
            <a:pPr lvl="1">
              <a:lnSpc>
                <a:spcPct val="120000"/>
              </a:lnSpc>
            </a:pPr>
            <a:endParaRPr lang="en-US" altLang="zh-CN" sz="1400"/>
          </a:p>
          <a:p>
            <a:pPr lvl="1">
              <a:lnSpc>
                <a:spcPct val="120000"/>
              </a:lnSpc>
            </a:pPr>
            <a:endParaRPr lang="en-US" altLang="zh-CN" sz="1400"/>
          </a:p>
          <a:p>
            <a:endParaRPr lang="zh-CN" altLang="en-US" sz="1800" dirty="0"/>
          </a:p>
        </p:txBody>
      </p:sp>
      <p:sp>
        <p:nvSpPr>
          <p:cNvPr id="13" name="内容占位符 1">
            <a:extLst>
              <a:ext uri="{FF2B5EF4-FFF2-40B4-BE49-F238E27FC236}">
                <a16:creationId xmlns:a16="http://schemas.microsoft.com/office/drawing/2014/main" id="{12015688-CAF6-0A44-2A3B-3185A9CCD8A4}"/>
              </a:ext>
            </a:extLst>
          </p:cNvPr>
          <p:cNvSpPr txBox="1">
            <a:spLocks/>
          </p:cNvSpPr>
          <p:nvPr/>
        </p:nvSpPr>
        <p:spPr>
          <a:xfrm>
            <a:off x="4524587" y="962923"/>
            <a:ext cx="4144488" cy="363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63065F"/>
              </a:buClr>
              <a:buSzPct val="80000"/>
              <a:buFont typeface="Wingdings" panose="05000000000000000000" pitchFamily="2" charset="2"/>
              <a:buChar char="n"/>
              <a:defRPr sz="21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86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SzPct val="80000"/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15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62"/>
              </a:buClr>
              <a:buFont typeface="Calibri" panose="020F0502020204030204" pitchFamily="34" charset="0"/>
              <a:buChar char="–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44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Font typeface="Calibri" panose="020F0502020204030204" pitchFamily="34" charset="0"/>
              <a:buChar char="»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Font typeface="Arial" panose="020B0604020202020204" pitchFamily="34" charset="0"/>
              <a:buChar char="•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800" dirty="0"/>
              <a:t>Numerical Reasoning is a critical ability in daily life</a:t>
            </a:r>
          </a:p>
          <a:p>
            <a:pPr lvl="1"/>
            <a:r>
              <a:rPr lang="en-US" altLang="zh-CN" sz="1400" dirty="0"/>
              <a:t>Require the ability of arithmetic, aggregation, comparison… </a:t>
            </a:r>
          </a:p>
          <a:p>
            <a:pPr lvl="1"/>
            <a:endParaRPr lang="en-US" altLang="zh-CN" sz="1400" dirty="0"/>
          </a:p>
          <a:p>
            <a:pPr lvl="1">
              <a:lnSpc>
                <a:spcPct val="120000"/>
              </a:lnSpc>
            </a:pP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19162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C81DFAD-502E-4655-8FED-C79BE58F1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986852"/>
            <a:ext cx="3873500" cy="36360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1800" dirty="0"/>
              <a:t>KBQA aims to answer a question over a knowledge base (KB). </a:t>
            </a:r>
          </a:p>
          <a:p>
            <a:pPr lvl="1">
              <a:lnSpc>
                <a:spcPct val="120000"/>
              </a:lnSpc>
            </a:pPr>
            <a:r>
              <a:rPr lang="en-US" altLang="zh-CN" sz="1400" dirty="0"/>
              <a:t>Need to match a </a:t>
            </a:r>
            <a:r>
              <a:rPr lang="en-US" altLang="zh-CN" sz="1400" b="1" dirty="0"/>
              <a:t>graph pattern </a:t>
            </a:r>
            <a:r>
              <a:rPr lang="en-US" altLang="zh-CN" sz="1400" dirty="0"/>
              <a:t>in the KB </a:t>
            </a:r>
          </a:p>
          <a:p>
            <a:pPr lvl="1">
              <a:lnSpc>
                <a:spcPct val="120000"/>
              </a:lnSpc>
            </a:pPr>
            <a:endParaRPr lang="en-US" altLang="zh-CN" sz="1400" dirty="0"/>
          </a:p>
          <a:p>
            <a:pPr lvl="1">
              <a:lnSpc>
                <a:spcPct val="120000"/>
              </a:lnSpc>
            </a:pPr>
            <a:endParaRPr lang="en-US" altLang="zh-CN" sz="1400" dirty="0"/>
          </a:p>
          <a:p>
            <a:endParaRPr lang="zh-CN" altLang="en-US" sz="180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A0378F2-22B3-4A59-8915-065DE38FE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519E-D9EB-47F0-AD65-082D85248404}" type="datetime1">
              <a:rPr lang="zh-CN" altLang="en-US" smtClean="0"/>
              <a:t>2024/3/20</a:t>
            </a:fld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61A143-1EC6-4ACF-8B64-AEB896B651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3E1EE8-403A-4D2D-AB26-5BF439A27F60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33F8EF96-3BB1-4117-A9E9-6E9BCDFAD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000" dirty="0" err="1"/>
              <a:t>MarkQA</a:t>
            </a:r>
            <a:r>
              <a:rPr lang="en-US" altLang="zh-CN" sz="2000" dirty="0"/>
              <a:t>: A large scale KBQA dataset with numerical reasoning  </a:t>
            </a:r>
            <a:endParaRPr lang="zh-CN" altLang="en-US" sz="2000" dirty="0"/>
          </a:p>
        </p:txBody>
      </p:sp>
      <p:sp>
        <p:nvSpPr>
          <p:cNvPr id="8" name="内容占位符 1">
            <a:extLst>
              <a:ext uri="{FF2B5EF4-FFF2-40B4-BE49-F238E27FC236}">
                <a16:creationId xmlns:a16="http://schemas.microsoft.com/office/drawing/2014/main" id="{9C0314E1-E388-4393-9CC4-7513501D6D48}"/>
              </a:ext>
            </a:extLst>
          </p:cNvPr>
          <p:cNvSpPr txBox="1">
            <a:spLocks/>
          </p:cNvSpPr>
          <p:nvPr/>
        </p:nvSpPr>
        <p:spPr>
          <a:xfrm>
            <a:off x="4572000" y="950187"/>
            <a:ext cx="4144488" cy="363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63065F"/>
              </a:buClr>
              <a:buSzPct val="80000"/>
              <a:buFont typeface="Wingdings" panose="05000000000000000000" pitchFamily="2" charset="2"/>
              <a:buChar char="n"/>
              <a:defRPr sz="21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86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SzPct val="80000"/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15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62"/>
              </a:buClr>
              <a:buFont typeface="Calibri" panose="020F0502020204030204" pitchFamily="34" charset="0"/>
              <a:buChar char="–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44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Font typeface="Calibri" panose="020F0502020204030204" pitchFamily="34" charset="0"/>
              <a:buChar char="»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Font typeface="Arial" panose="020B0604020202020204" pitchFamily="34" charset="0"/>
              <a:buChar char="•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800" dirty="0"/>
              <a:t>Numerical Reasoning is a critical ability in daily life</a:t>
            </a:r>
          </a:p>
          <a:p>
            <a:pPr lvl="1"/>
            <a:r>
              <a:rPr lang="en-US" altLang="zh-CN" sz="1400" dirty="0"/>
              <a:t>Require the ability of arithmetic, aggregation, comparison… </a:t>
            </a:r>
          </a:p>
          <a:p>
            <a:pPr lvl="1"/>
            <a:endParaRPr lang="en-US" altLang="zh-CN" sz="1400" dirty="0"/>
          </a:p>
          <a:p>
            <a:pPr lvl="1">
              <a:lnSpc>
                <a:spcPct val="120000"/>
              </a:lnSpc>
            </a:pPr>
            <a:endParaRPr lang="zh-CN" altLang="en-US" sz="1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5C6D61D-5F53-4FA2-AB3E-142B8A18CE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" t="3585"/>
          <a:stretch/>
        </p:blipFill>
        <p:spPr>
          <a:xfrm>
            <a:off x="5124711" y="2709591"/>
            <a:ext cx="2700546" cy="170432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75B86F1-A8C5-4DA6-99F6-0F2CC61664E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" t="-1064" r="838" b="1702"/>
          <a:stretch/>
        </p:blipFill>
        <p:spPr>
          <a:xfrm>
            <a:off x="1251211" y="2627410"/>
            <a:ext cx="2676846" cy="18217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8DDB9B-F6FA-D868-580A-13B549A829C3}"/>
              </a:ext>
            </a:extLst>
          </p:cNvPr>
          <p:cNvSpPr txBox="1"/>
          <p:nvPr/>
        </p:nvSpPr>
        <p:spPr>
          <a:xfrm>
            <a:off x="1045921" y="2116517"/>
            <a:ext cx="2998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Acquire some Information</a:t>
            </a:r>
            <a:endParaRPr lang="zh-CN" alt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ECAAE3-6C4B-D0B6-A82B-AFDA3B12AF5A}"/>
              </a:ext>
            </a:extLst>
          </p:cNvPr>
          <p:cNvSpPr txBox="1"/>
          <p:nvPr/>
        </p:nvSpPr>
        <p:spPr>
          <a:xfrm>
            <a:off x="4919421" y="2137209"/>
            <a:ext cx="3583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Further Process the Information</a:t>
            </a:r>
            <a:endParaRPr lang="zh-CN" altLang="en-US" sz="2000" b="1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0B8579E-B177-FDA5-2CEA-8B2EC131FDEE}"/>
              </a:ext>
            </a:extLst>
          </p:cNvPr>
          <p:cNvSpPr/>
          <p:nvPr/>
        </p:nvSpPr>
        <p:spPr>
          <a:xfrm>
            <a:off x="4176472" y="2240280"/>
            <a:ext cx="614330" cy="179363"/>
          </a:xfrm>
          <a:prstGeom prst="rightArrow">
            <a:avLst>
              <a:gd name="adj1" fmla="val 57843"/>
              <a:gd name="adj2" fmla="val 18725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973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39"/>
    </mc:Choice>
    <mc:Fallback xmlns="">
      <p:transition spd="slow" advTm="3939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28650" y="979200"/>
            <a:ext cx="8020050" cy="3764249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Previous KBQA dataset mainly focus on Multi-hop reasoning(MR)</a:t>
            </a:r>
          </a:p>
          <a:p>
            <a:pPr lvl="1"/>
            <a:r>
              <a:rPr lang="en-US" altLang="zh-CN" sz="1400" dirty="0"/>
              <a:t>90% of question in CWQ</a:t>
            </a:r>
          </a:p>
          <a:p>
            <a:pPr lvl="1"/>
            <a:r>
              <a:rPr lang="en-US" altLang="zh-CN" sz="1400" dirty="0"/>
              <a:t>84.8% of question in </a:t>
            </a:r>
            <a:r>
              <a:rPr lang="en-US" altLang="zh-CN" sz="1400" dirty="0" err="1"/>
              <a:t>GrailQA</a:t>
            </a:r>
            <a:endParaRPr lang="en-US" altLang="zh-CN" sz="1800" dirty="0"/>
          </a:p>
          <a:p>
            <a:r>
              <a:rPr lang="en-US" altLang="zh-CN" sz="1800" dirty="0"/>
              <a:t>Numerical reasoning is insufficient in current KBQA datasets</a:t>
            </a:r>
          </a:p>
          <a:p>
            <a:pPr lvl="1"/>
            <a:r>
              <a:rPr lang="en-US" altLang="zh-CN" sz="1400" dirty="0"/>
              <a:t>Account for a small proportion</a:t>
            </a:r>
          </a:p>
          <a:p>
            <a:pPr lvl="1"/>
            <a:r>
              <a:rPr lang="en-US" altLang="zh-CN" sz="1400" dirty="0"/>
              <a:t>Only focus on Count,</a:t>
            </a:r>
            <a:r>
              <a:rPr lang="zh-CN" altLang="en-US" sz="1400" dirty="0"/>
              <a:t> </a:t>
            </a:r>
            <a:r>
              <a:rPr lang="en-US" altLang="zh-CN" sz="1400" dirty="0"/>
              <a:t>Argmax, Compare</a:t>
            </a:r>
          </a:p>
          <a:p>
            <a:pPr lvl="1"/>
            <a:r>
              <a:rPr lang="en-US" altLang="zh-CN" sz="1400" dirty="0"/>
              <a:t>Require calculation at most once</a:t>
            </a:r>
            <a:endParaRPr lang="en-US" altLang="zh-CN" sz="1800" dirty="0"/>
          </a:p>
          <a:p>
            <a:r>
              <a:rPr lang="en-US" altLang="zh-CN" sz="1800" dirty="0"/>
              <a:t>For the first time explore and discuss Numerical Reasoning in KBQA from: </a:t>
            </a:r>
          </a:p>
          <a:p>
            <a:pPr lvl="1"/>
            <a:r>
              <a:rPr lang="en-US" altLang="zh-CN" sz="1400" dirty="0"/>
              <a:t>Task </a:t>
            </a:r>
          </a:p>
          <a:p>
            <a:pPr lvl="1"/>
            <a:r>
              <a:rPr lang="en-US" altLang="zh-CN" sz="1400" dirty="0"/>
              <a:t>Reasoning path representation</a:t>
            </a:r>
          </a:p>
          <a:p>
            <a:pPr lvl="1"/>
            <a:r>
              <a:rPr lang="en-US" altLang="zh-CN" sz="1400" dirty="0"/>
              <a:t>Dataset </a:t>
            </a:r>
          </a:p>
          <a:p>
            <a:pPr lvl="1"/>
            <a:r>
              <a:rPr lang="en-US" altLang="zh-CN" sz="1400" dirty="0"/>
              <a:t>Experiment </a:t>
            </a:r>
          </a:p>
          <a:p>
            <a:pPr lvl="1"/>
            <a:endParaRPr lang="en-US" altLang="zh-CN" sz="14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519E-D9EB-47F0-AD65-082D85248404}" type="datetime1">
              <a:rPr lang="zh-CN" altLang="en-US" smtClean="0"/>
              <a:t>2024/3/20</a:t>
            </a:fld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3E1EE8-403A-4D2D-AB26-5BF439A27F60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8" name="标题 4">
            <a:extLst>
              <a:ext uri="{FF2B5EF4-FFF2-40B4-BE49-F238E27FC236}">
                <a16:creationId xmlns:a16="http://schemas.microsoft.com/office/drawing/2014/main" id="{B274452E-CF8E-4AC9-B908-E7E8223D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0000"/>
            <a:ext cx="7886700" cy="489600"/>
          </a:xfrm>
        </p:spPr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280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0"/>
    </mc:Choice>
    <mc:Fallback xmlns="">
      <p:transition spd="slow" advTm="136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519E-D9EB-47F0-AD65-082D85248404}" type="datetime1">
              <a:rPr lang="zh-CN" altLang="en-US" smtClean="0"/>
              <a:t>2024/3/20</a:t>
            </a:fld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3E1EE8-403A-4D2D-AB26-5BF439A27F60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8" name="标题 4">
            <a:extLst>
              <a:ext uri="{FF2B5EF4-FFF2-40B4-BE49-F238E27FC236}">
                <a16:creationId xmlns:a16="http://schemas.microsoft.com/office/drawing/2014/main" id="{B274452E-CF8E-4AC9-B908-E7E8223D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0000"/>
            <a:ext cx="7886700" cy="489600"/>
          </a:xfrm>
        </p:spPr>
        <p:txBody>
          <a:bodyPr/>
          <a:lstStyle/>
          <a:p>
            <a:r>
              <a:rPr lang="en-US" altLang="zh-CN" dirty="0"/>
              <a:t>A New Task -- NR-KBQA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D1251CA-1925-439F-A4D6-C50ABA99BD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3" b="-218"/>
          <a:stretch/>
        </p:blipFill>
        <p:spPr>
          <a:xfrm>
            <a:off x="0" y="1017217"/>
            <a:ext cx="9144000" cy="356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85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2"/>
    </mc:Choice>
    <mc:Fallback xmlns="">
      <p:transition spd="slow" advTm="1392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FAAF68B-3239-46E1-B4A4-175CDF716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Represented as a set of Python code</a:t>
            </a:r>
          </a:p>
          <a:p>
            <a:pPr lvl="1"/>
            <a:r>
              <a:rPr lang="en-US" altLang="zh-CN" sz="1600" dirty="0" err="1"/>
              <a:t>PyQL</a:t>
            </a:r>
            <a:r>
              <a:rPr lang="en-US" altLang="zh-CN" sz="1600" dirty="0"/>
              <a:t>(Pythonic Query Language for SPARQL)</a:t>
            </a:r>
            <a:endParaRPr lang="en-US" altLang="zh-CN" sz="1700" dirty="0"/>
          </a:p>
          <a:p>
            <a:pPr lvl="1"/>
            <a:r>
              <a:rPr lang="en-US" altLang="zh-CN" sz="1600" dirty="0"/>
              <a:t>Each line initialize a </a:t>
            </a:r>
            <a:r>
              <a:rPr lang="en-US" altLang="zh-CN" sz="1600" dirty="0" err="1"/>
              <a:t>PyQL</a:t>
            </a:r>
            <a:r>
              <a:rPr lang="en-US" altLang="zh-CN" sz="1600" dirty="0"/>
              <a:t> object or calls a function</a:t>
            </a:r>
          </a:p>
          <a:p>
            <a:endParaRPr lang="en-US" altLang="zh-CN" sz="2000" dirty="0"/>
          </a:p>
          <a:p>
            <a:r>
              <a:rPr lang="en-US" altLang="zh-CN" sz="2000" dirty="0"/>
              <a:t>Encapsulate various SPARQL syntax elements</a:t>
            </a:r>
          </a:p>
          <a:p>
            <a:pPr lvl="1"/>
            <a:r>
              <a:rPr lang="en-US" altLang="zh-CN" sz="1600" dirty="0"/>
              <a:t>BGP,  Aggregation, Filter, Subquery, Assignment…</a:t>
            </a:r>
          </a:p>
          <a:p>
            <a:pPr lvl="1"/>
            <a:r>
              <a:rPr lang="en-US" altLang="zh-CN" sz="1600" dirty="0"/>
              <a:t>Can directly compiled to SPARQL</a:t>
            </a:r>
          </a:p>
          <a:p>
            <a:endParaRPr lang="en-US" altLang="zh-CN" sz="2000" dirty="0"/>
          </a:p>
          <a:p>
            <a:r>
              <a:rPr lang="en-US" altLang="zh-CN" sz="2000" dirty="0"/>
              <a:t>Advantages:</a:t>
            </a:r>
          </a:p>
          <a:p>
            <a:pPr lvl="1"/>
            <a:r>
              <a:rPr lang="en-US" altLang="zh-CN" sz="1600" dirty="0"/>
              <a:t>User-friendly and conciseness</a:t>
            </a:r>
          </a:p>
          <a:p>
            <a:pPr lvl="1"/>
            <a:r>
              <a:rPr lang="en-US" altLang="zh-CN" sz="1600" dirty="0"/>
              <a:t>Step-by-Step reasoning path</a:t>
            </a:r>
          </a:p>
          <a:p>
            <a:endParaRPr lang="zh-CN" altLang="en-US" sz="200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BF5DF6D-F61F-426D-8F96-067009E09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519E-D9EB-47F0-AD65-082D85248404}" type="datetime1">
              <a:rPr lang="zh-CN" altLang="en-US" smtClean="0"/>
              <a:t>2024/3/20</a:t>
            </a:fld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07EFE8-2CD0-466C-9AE6-A24D474FCA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3E1EE8-403A-4D2D-AB26-5BF439A27F60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B2B61E2-E393-409C-97B6-ABA7A50DA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 New Representation -- </a:t>
            </a:r>
            <a:r>
              <a:rPr lang="en-US" altLang="zh-CN" dirty="0" err="1"/>
              <a:t>PyQL</a:t>
            </a:r>
            <a:endParaRPr lang="zh-CN" altLang="en-US" dirty="0"/>
          </a:p>
        </p:txBody>
      </p:sp>
      <p:sp>
        <p:nvSpPr>
          <p:cNvPr id="6" name="箭头: 下 5">
            <a:extLst>
              <a:ext uri="{FF2B5EF4-FFF2-40B4-BE49-F238E27FC236}">
                <a16:creationId xmlns:a16="http://schemas.microsoft.com/office/drawing/2014/main" id="{1EF20DB4-C736-4677-9D8C-5392D6AE4DAE}"/>
              </a:ext>
            </a:extLst>
          </p:cNvPr>
          <p:cNvSpPr/>
          <p:nvPr/>
        </p:nvSpPr>
        <p:spPr>
          <a:xfrm>
            <a:off x="7381487" y="2191826"/>
            <a:ext cx="321972" cy="551374"/>
          </a:xfrm>
          <a:prstGeom prst="downArrow">
            <a:avLst/>
          </a:prstGeom>
          <a:solidFill>
            <a:srgbClr val="DAE8FC"/>
          </a:solidFill>
          <a:ln>
            <a:solidFill>
              <a:srgbClr val="678A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4C3C55D-862A-4B65-B7C2-7CD553489D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" t="907"/>
          <a:stretch/>
        </p:blipFill>
        <p:spPr>
          <a:xfrm>
            <a:off x="6137693" y="394486"/>
            <a:ext cx="2755271" cy="15871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D598A49-F2C6-4460-B44B-7CAC72F2F3F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" t="3033"/>
          <a:stretch/>
        </p:blipFill>
        <p:spPr>
          <a:xfrm>
            <a:off x="6342844" y="2888612"/>
            <a:ext cx="2550120" cy="158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395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57411" y="880059"/>
            <a:ext cx="8938104" cy="3636000"/>
          </a:xfrm>
        </p:spPr>
        <p:txBody>
          <a:bodyPr>
            <a:normAutofit/>
          </a:bodyPr>
          <a:lstStyle/>
          <a:p>
            <a:r>
              <a:rPr lang="en-US" altLang="zh-CN" dirty="0"/>
              <a:t>Dataset Construction</a:t>
            </a:r>
          </a:p>
          <a:p>
            <a:pPr lvl="1"/>
            <a:r>
              <a:rPr lang="en-US" altLang="zh-CN" dirty="0"/>
              <a:t>Starts from 1K questions posed by humans and automatically scales to 32K examples. The construction framework: Seeds-to-Forest(</a:t>
            </a:r>
            <a:r>
              <a:rPr lang="en-US" altLang="zh-CN" dirty="0" err="1"/>
              <a:t>SoF</a:t>
            </a:r>
            <a:r>
              <a:rPr lang="en-US" altLang="zh-CN" dirty="0"/>
              <a:t>) consist of four steps:</a:t>
            </a:r>
          </a:p>
          <a:p>
            <a:pPr lvl="2"/>
            <a:r>
              <a:rPr lang="en-US" altLang="zh-CN" dirty="0"/>
              <a:t>Seeds Collection</a:t>
            </a:r>
          </a:p>
          <a:p>
            <a:pPr lvl="2"/>
            <a:r>
              <a:rPr lang="en-US" altLang="zh-CN" dirty="0"/>
              <a:t>Paraphrase</a:t>
            </a:r>
          </a:p>
          <a:p>
            <a:pPr lvl="2"/>
            <a:r>
              <a:rPr lang="en-US" altLang="zh-CN" dirty="0"/>
              <a:t>Generalization </a:t>
            </a:r>
          </a:p>
          <a:p>
            <a:pPr lvl="2"/>
            <a:r>
              <a:rPr lang="en-US" altLang="zh-CN" dirty="0"/>
              <a:t>Composition </a:t>
            </a:r>
          </a:p>
          <a:p>
            <a:pPr lvl="1"/>
            <a:endParaRPr lang="en-US" altLang="zh-CN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519E-D9EB-47F0-AD65-082D85248404}" type="datetime1">
              <a:rPr lang="zh-CN" altLang="en-US" smtClean="0"/>
              <a:t>2024/3/20</a:t>
            </a:fld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3E1EE8-403A-4D2D-AB26-5BF439A27F60}" type="slidenum">
              <a:rPr lang="zh-CN" altLang="en-US" smtClean="0"/>
              <a:t>19</a:t>
            </a:fld>
            <a:endParaRPr lang="zh-CN" altLang="en-US" dirty="0"/>
          </a:p>
        </p:txBody>
      </p:sp>
      <p:sp>
        <p:nvSpPr>
          <p:cNvPr id="8" name="标题 4">
            <a:extLst>
              <a:ext uri="{FF2B5EF4-FFF2-40B4-BE49-F238E27FC236}">
                <a16:creationId xmlns:a16="http://schemas.microsoft.com/office/drawing/2014/main" id="{B274452E-CF8E-4AC9-B908-E7E8223D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0000"/>
            <a:ext cx="7886700" cy="489600"/>
          </a:xfrm>
        </p:spPr>
        <p:txBody>
          <a:bodyPr/>
          <a:lstStyle/>
          <a:p>
            <a:r>
              <a:rPr lang="en-US" altLang="zh-CN" dirty="0"/>
              <a:t>A New Dataset -- </a:t>
            </a:r>
            <a:r>
              <a:rPr lang="en-US" altLang="zh-CN" dirty="0" err="1"/>
              <a:t>MarkQA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70C9F1-82B3-498A-B184-BFCF04D4A3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532" y="1783583"/>
            <a:ext cx="6486468" cy="300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07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77574" y="927560"/>
            <a:ext cx="8216846" cy="3633682"/>
          </a:xfrm>
        </p:spPr>
        <p:txBody>
          <a:bodyPr>
            <a:normAutofit/>
          </a:bodyPr>
          <a:lstStyle/>
          <a:p>
            <a:pPr algn="l"/>
            <a:r>
              <a:rPr lang="en-US" altLang="zh-CN" sz="1600" dirty="0">
                <a:solidFill>
                  <a:srgbClr val="000000"/>
                </a:solidFill>
              </a:rPr>
              <a:t>Backgrounds</a:t>
            </a:r>
          </a:p>
          <a:p>
            <a:pPr lvl="1"/>
            <a:r>
              <a:rPr lang="en-US" altLang="zh-CN" sz="140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LMs reasoning over structured environments</a:t>
            </a:r>
            <a:endParaRPr lang="en-US" altLang="zh-CN" sz="1300" dirty="0">
              <a:solidFill>
                <a:srgbClr val="000000"/>
              </a:solidFill>
            </a:endParaRPr>
          </a:p>
          <a:p>
            <a:pPr algn="l"/>
            <a:r>
              <a:rPr lang="en-US" altLang="zh-CN" sz="1600" dirty="0">
                <a:solidFill>
                  <a:srgbClr val="000000"/>
                </a:solidFill>
              </a:rPr>
              <a:t>Publications</a:t>
            </a:r>
          </a:p>
          <a:p>
            <a:pPr lvl="1"/>
            <a:r>
              <a:rPr lang="en-US" altLang="zh-CN" sz="1300" dirty="0">
                <a:solidFill>
                  <a:srgbClr val="000000"/>
                </a:solidFill>
              </a:rPr>
              <a:t>Call me when necessary: LLMs can Efficiently and Faithfully </a:t>
            </a:r>
            <a:r>
              <a:rPr lang="en-US" altLang="zh-CN" sz="1300" b="1" dirty="0">
                <a:solidFill>
                  <a:srgbClr val="000000"/>
                </a:solidFill>
              </a:rPr>
              <a:t>Reason over Structured Environments</a:t>
            </a:r>
          </a:p>
          <a:p>
            <a:pPr lvl="1"/>
            <a:r>
              <a:rPr lang="en-US" altLang="zh-CN" sz="140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yFont"/>
              </a:rPr>
              <a:t>QueryAgent</a:t>
            </a:r>
            <a:r>
              <a:rPr lang="en-US" altLang="zh-CN" sz="140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yFont"/>
              </a:rPr>
              <a:t>: A Reliable and Efficient Reasoning Framework with Environmental Feedback based Self-Correction</a:t>
            </a:r>
          </a:p>
          <a:p>
            <a:pPr lvl="1"/>
            <a:r>
              <a:rPr lang="en-US" altLang="zh-CN" sz="140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yFont"/>
              </a:rPr>
              <a:t>MarkQA</a:t>
            </a:r>
            <a:r>
              <a:rPr lang="en-US" altLang="zh-CN" sz="140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yFont"/>
              </a:rPr>
              <a:t>: A large scale KBQA dataset with numerical reasoning</a:t>
            </a:r>
          </a:p>
          <a:p>
            <a:pPr lvl="1"/>
            <a:r>
              <a:rPr lang="en-US" altLang="zh-CN" sz="140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yFont"/>
              </a:rPr>
              <a:t>Question Decomposition Tree for Answering Complex Questions over Knowledge Bases</a:t>
            </a:r>
            <a:endParaRPr lang="en-US" altLang="zh-CN" sz="1300" dirty="0">
              <a:solidFill>
                <a:srgbClr val="000000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519E-D9EB-47F0-AD65-082D85248404}" type="datetime1">
              <a:rPr lang="zh-CN" altLang="en-US" smtClean="0"/>
              <a:t>2024/3/20</a:t>
            </a:fld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3E1EE8-403A-4D2D-AB26-5BF439A27F60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3280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Overall experiments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519E-D9EB-47F0-AD65-082D85248404}" type="datetime1">
              <a:rPr lang="zh-CN" altLang="en-US" smtClean="0"/>
              <a:t>2024/3/20</a:t>
            </a:fld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3E1EE8-403A-4D2D-AB26-5BF439A27F60}" type="slidenum">
              <a:rPr lang="zh-CN" altLang="en-US" smtClean="0"/>
              <a:t>20</a:t>
            </a:fld>
            <a:endParaRPr lang="zh-CN" altLang="en-US" dirty="0"/>
          </a:p>
        </p:txBody>
      </p:sp>
      <p:sp>
        <p:nvSpPr>
          <p:cNvPr id="8" name="标题 4">
            <a:extLst>
              <a:ext uri="{FF2B5EF4-FFF2-40B4-BE49-F238E27FC236}">
                <a16:creationId xmlns:a16="http://schemas.microsoft.com/office/drawing/2014/main" id="{B274452E-CF8E-4AC9-B908-E7E8223D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0000"/>
            <a:ext cx="7886700" cy="489600"/>
          </a:xfrm>
        </p:spPr>
        <p:txBody>
          <a:bodyPr/>
          <a:lstStyle/>
          <a:p>
            <a:r>
              <a:rPr lang="en-US" altLang="zh-CN" dirty="0"/>
              <a:t>Experiment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5B66F0B-5023-43F4-AB93-FEF7F71C6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373" y="1446248"/>
            <a:ext cx="6225127" cy="270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001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3F9B10E-F667-451B-9593-2BAEE277E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7499" y="1029243"/>
            <a:ext cx="3695700" cy="3636000"/>
          </a:xfrm>
        </p:spPr>
        <p:txBody>
          <a:bodyPr/>
          <a:lstStyle/>
          <a:p>
            <a:r>
              <a:rPr lang="en-US" altLang="zh-CN" dirty="0"/>
              <a:t>Oracle experiment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1E3A9EA-7518-44EA-B9E2-2F2C8F5A3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519E-D9EB-47F0-AD65-082D85248404}" type="datetime1">
              <a:rPr lang="zh-CN" altLang="en-US" smtClean="0"/>
              <a:t>2024/3/20</a:t>
            </a:fld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4E4833-5C8B-4AC0-85EF-C4C2F106D0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3E1EE8-403A-4D2D-AB26-5BF439A27F60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DF9E159-46D7-4167-B02D-79CB59686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2C7CB13-2F37-4808-A5F0-CE774BF956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"/>
          <a:stretch/>
        </p:blipFill>
        <p:spPr>
          <a:xfrm>
            <a:off x="680801" y="1838455"/>
            <a:ext cx="3481116" cy="2214957"/>
          </a:xfrm>
          <a:prstGeom prst="rect">
            <a:avLst/>
          </a:prstGeom>
        </p:spPr>
      </p:pic>
      <p:sp>
        <p:nvSpPr>
          <p:cNvPr id="14" name="内容占位符 1">
            <a:extLst>
              <a:ext uri="{FF2B5EF4-FFF2-40B4-BE49-F238E27FC236}">
                <a16:creationId xmlns:a16="http://schemas.microsoft.com/office/drawing/2014/main" id="{4B4A0A0A-AA02-4EF6-81E7-6362A80A8F28}"/>
              </a:ext>
            </a:extLst>
          </p:cNvPr>
          <p:cNvSpPr txBox="1">
            <a:spLocks/>
          </p:cNvSpPr>
          <p:nvPr/>
        </p:nvSpPr>
        <p:spPr>
          <a:xfrm>
            <a:off x="628650" y="1029243"/>
            <a:ext cx="3891199" cy="363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63065F"/>
              </a:buClr>
              <a:buSzPct val="80000"/>
              <a:buFont typeface="Wingdings" panose="05000000000000000000" pitchFamily="2" charset="2"/>
              <a:buChar char="n"/>
              <a:defRPr sz="21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86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SzPct val="80000"/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15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62"/>
              </a:buClr>
              <a:buFont typeface="Calibri" panose="020F0502020204030204" pitchFamily="34" charset="0"/>
              <a:buChar char="–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44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Font typeface="Calibri" panose="020F0502020204030204" pitchFamily="34" charset="0"/>
              <a:buChar char="»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Font typeface="Arial" panose="020B0604020202020204" pitchFamily="34" charset="0"/>
              <a:buChar char="•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Different reasoning type</a:t>
            </a:r>
            <a:endParaRPr lang="zh-CN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8D8ECF-95BE-873C-8A98-CC8D1F5E2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849" y="1809922"/>
            <a:ext cx="3556753" cy="224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466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1E3A9EA-7518-44EA-B9E2-2F2C8F5A3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519E-D9EB-47F0-AD65-082D85248404}" type="datetime1">
              <a:rPr lang="zh-CN" altLang="en-US" smtClean="0"/>
              <a:t>2024/3/21</a:t>
            </a:fld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4E4833-5C8B-4AC0-85EF-C4C2F106D0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3E1EE8-403A-4D2D-AB26-5BF439A27F60}" type="slidenum">
              <a:rPr lang="zh-CN" altLang="en-US" smtClean="0"/>
              <a:t>22</a:t>
            </a:fld>
            <a:endParaRPr lang="zh-CN" alt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DF9E159-46D7-4167-B02D-79CB59686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Limitations</a:t>
            </a:r>
            <a:endParaRPr lang="zh-CN" altLang="en-US" dirty="0"/>
          </a:p>
        </p:txBody>
      </p:sp>
      <p:sp>
        <p:nvSpPr>
          <p:cNvPr id="14" name="内容占位符 1">
            <a:extLst>
              <a:ext uri="{FF2B5EF4-FFF2-40B4-BE49-F238E27FC236}">
                <a16:creationId xmlns:a16="http://schemas.microsoft.com/office/drawing/2014/main" id="{4B4A0A0A-AA02-4EF6-81E7-6362A80A8F28}"/>
              </a:ext>
            </a:extLst>
          </p:cNvPr>
          <p:cNvSpPr txBox="1">
            <a:spLocks/>
          </p:cNvSpPr>
          <p:nvPr/>
        </p:nvSpPr>
        <p:spPr>
          <a:xfrm>
            <a:off x="628650" y="1029243"/>
            <a:ext cx="8298603" cy="363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63065F"/>
              </a:buClr>
              <a:buSzPct val="80000"/>
              <a:buFont typeface="Wingdings" panose="05000000000000000000" pitchFamily="2" charset="2"/>
              <a:buChar char="n"/>
              <a:defRPr sz="21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86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SzPct val="80000"/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15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62"/>
              </a:buClr>
              <a:buFont typeface="Calibri" panose="020F0502020204030204" pitchFamily="34" charset="0"/>
              <a:buChar char="–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44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Font typeface="Calibri" panose="020F0502020204030204" pitchFamily="34" charset="0"/>
              <a:buChar char="»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Font typeface="Arial" panose="020B0604020202020204" pitchFamily="34" charset="0"/>
              <a:buChar char="•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A lot human labor is involved in annotation</a:t>
            </a:r>
          </a:p>
          <a:p>
            <a:r>
              <a:rPr lang="en-US" altLang="zh-CN" sz="2000" dirty="0" err="1"/>
              <a:t>PyQL</a:t>
            </a:r>
            <a:r>
              <a:rPr lang="en-US" altLang="zh-CN" sz="2000" dirty="0"/>
              <a:t> query can be generalized to other environments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502D05B-FBED-6B9F-6B46-B5F8E9F0893E}"/>
              </a:ext>
            </a:extLst>
          </p:cNvPr>
          <p:cNvSpPr txBox="1">
            <a:spLocks/>
          </p:cNvSpPr>
          <p:nvPr/>
        </p:nvSpPr>
        <p:spPr>
          <a:xfrm>
            <a:off x="686224" y="2574131"/>
            <a:ext cx="7577243" cy="8193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63065F"/>
              </a:buClr>
              <a:buSzPct val="80000"/>
              <a:buFont typeface="Wingdings" panose="05000000000000000000" pitchFamily="2" charset="2"/>
              <a:buChar char="n"/>
              <a:defRPr sz="21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86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SzPct val="80000"/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15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62"/>
              </a:buClr>
              <a:buFont typeface="Calibri" panose="020F0502020204030204" pitchFamily="34" charset="0"/>
              <a:buChar char="–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44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Font typeface="Calibri" panose="020F0502020204030204" pitchFamily="34" charset="0"/>
              <a:buChar char="»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Font typeface="Arial" panose="020B0604020202020204" pitchFamily="34" charset="0"/>
              <a:buChar char="•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dirty="0"/>
              <a:t>How to well leverage </a:t>
            </a:r>
            <a:r>
              <a:rPr lang="en-US" altLang="zh-CN" sz="2000" dirty="0" err="1"/>
              <a:t>PyQL</a:t>
            </a:r>
            <a:r>
              <a:rPr lang="en-US" altLang="zh-CN" sz="2000" dirty="0"/>
              <a:t> query?</a:t>
            </a:r>
          </a:p>
          <a:p>
            <a:pPr lvl="1" algn="ctr"/>
            <a:r>
              <a:rPr lang="en-US" altLang="zh-CN" sz="1600" dirty="0"/>
              <a:t>We prove the difficulty brought by structure, but how to handle it?</a:t>
            </a:r>
          </a:p>
          <a:p>
            <a:pPr lvl="1" algn="ctr"/>
            <a:r>
              <a:rPr lang="en-US" altLang="zh-CN" sz="1600" dirty="0"/>
              <a:t>Do it with LLMs?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76840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1E3A9EA-7518-44EA-B9E2-2F2C8F5A3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519E-D9EB-47F0-AD65-082D85248404}" type="datetime1">
              <a:rPr lang="zh-CN" altLang="en-US" smtClean="0"/>
              <a:t>2024/3/21</a:t>
            </a:fld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4E4833-5C8B-4AC0-85EF-C4C2F106D0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3E1EE8-403A-4D2D-AB26-5BF439A27F60}" type="slidenum">
              <a:rPr lang="zh-CN" altLang="en-US" smtClean="0"/>
              <a:t>23</a:t>
            </a:fld>
            <a:endParaRPr lang="zh-CN" alt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DF9E159-46D7-4167-B02D-79CB59686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2236213"/>
            <a:ext cx="8349456" cy="489600"/>
          </a:xfrm>
        </p:spPr>
        <p:txBody>
          <a:bodyPr>
            <a:noAutofit/>
          </a:bodyPr>
          <a:lstStyle/>
          <a:p>
            <a:pPr algn="ctr"/>
            <a:r>
              <a:rPr lang="en-US" altLang="zh-CN" sz="1800" dirty="0" err="1"/>
              <a:t>QueryAgent</a:t>
            </a:r>
            <a:r>
              <a:rPr lang="en-US" altLang="zh-CN" sz="1800" dirty="0"/>
              <a:t>: A Reliable and Efficient Reasoning Framework with Environmental Feedback based Self-Correction</a:t>
            </a:r>
            <a:endParaRPr lang="zh-CN" altLang="en-US" sz="1800" dirty="0"/>
          </a:p>
        </p:txBody>
      </p:sp>
      <p:sp>
        <p:nvSpPr>
          <p:cNvPr id="14" name="内容占位符 1">
            <a:extLst>
              <a:ext uri="{FF2B5EF4-FFF2-40B4-BE49-F238E27FC236}">
                <a16:creationId xmlns:a16="http://schemas.microsoft.com/office/drawing/2014/main" id="{4B4A0A0A-AA02-4EF6-81E7-6362A80A8F28}"/>
              </a:ext>
            </a:extLst>
          </p:cNvPr>
          <p:cNvSpPr txBox="1">
            <a:spLocks/>
          </p:cNvSpPr>
          <p:nvPr/>
        </p:nvSpPr>
        <p:spPr>
          <a:xfrm>
            <a:off x="628650" y="958904"/>
            <a:ext cx="8433430" cy="363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63065F"/>
              </a:buClr>
              <a:buSzPct val="80000"/>
              <a:buFont typeface="Wingdings" panose="05000000000000000000" pitchFamily="2" charset="2"/>
              <a:buChar char="n"/>
              <a:defRPr sz="21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86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SzPct val="80000"/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15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62"/>
              </a:buClr>
              <a:buFont typeface="Calibri" panose="020F0502020204030204" pitchFamily="34" charset="0"/>
              <a:buChar char="–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44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Font typeface="Calibri" panose="020F0502020204030204" pitchFamily="34" charset="0"/>
              <a:buChar char="»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Font typeface="Arial" panose="020B0604020202020204" pitchFamily="34" charset="0"/>
              <a:buChar char="•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6775B8-C5AF-4110-E93C-24843FB001E4}"/>
              </a:ext>
            </a:extLst>
          </p:cNvPr>
          <p:cNvSpPr txBox="1"/>
          <p:nvPr/>
        </p:nvSpPr>
        <p:spPr>
          <a:xfrm>
            <a:off x="450107" y="2959356"/>
            <a:ext cx="4687784" cy="300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An agent framework for query building</a:t>
            </a:r>
            <a:endParaRPr lang="zh-CN" alt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47E7C8-0EAF-7489-85C0-B9CBC2E6FE48}"/>
              </a:ext>
            </a:extLst>
          </p:cNvPr>
          <p:cNvCxnSpPr>
            <a:cxnSpLocks/>
          </p:cNvCxnSpPr>
          <p:nvPr/>
        </p:nvCxnSpPr>
        <p:spPr>
          <a:xfrm flipH="1" flipV="1">
            <a:off x="1336040" y="2574131"/>
            <a:ext cx="276013" cy="433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AD71E54-93D6-D59E-7D00-1621B4586B9C}"/>
              </a:ext>
            </a:extLst>
          </p:cNvPr>
          <p:cNvSpPr txBox="1"/>
          <p:nvPr/>
        </p:nvSpPr>
        <p:spPr>
          <a:xfrm>
            <a:off x="2693703" y="1640822"/>
            <a:ext cx="4687784" cy="300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Running time, query engine times, LLM token cost</a:t>
            </a:r>
            <a:endParaRPr lang="zh-CN" alt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82BAB85-700F-7806-538D-41EC232871D8}"/>
              </a:ext>
            </a:extLst>
          </p:cNvPr>
          <p:cNvCxnSpPr>
            <a:cxnSpLocks/>
          </p:cNvCxnSpPr>
          <p:nvPr/>
        </p:nvCxnSpPr>
        <p:spPr>
          <a:xfrm flipH="1">
            <a:off x="3928534" y="1919396"/>
            <a:ext cx="128693" cy="294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700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1E3A9EA-7518-44EA-B9E2-2F2C8F5A3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519E-D9EB-47F0-AD65-082D85248404}" type="datetime1">
              <a:rPr lang="zh-CN" altLang="en-US" smtClean="0"/>
              <a:t>2024/3/21</a:t>
            </a:fld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4E4833-5C8B-4AC0-85EF-C4C2F106D0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3E1EE8-403A-4D2D-AB26-5BF439A27F60}" type="slidenum">
              <a:rPr lang="zh-CN" altLang="en-US" smtClean="0"/>
              <a:t>24</a:t>
            </a:fld>
            <a:endParaRPr lang="zh-CN" alt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DF9E159-46D7-4167-B02D-79CB59686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0000"/>
            <a:ext cx="8349456" cy="489600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Motivations</a:t>
            </a:r>
            <a:endParaRPr lang="zh-CN" altLang="en-US" sz="2400" dirty="0"/>
          </a:p>
        </p:txBody>
      </p:sp>
      <p:sp>
        <p:nvSpPr>
          <p:cNvPr id="14" name="内容占位符 1">
            <a:extLst>
              <a:ext uri="{FF2B5EF4-FFF2-40B4-BE49-F238E27FC236}">
                <a16:creationId xmlns:a16="http://schemas.microsoft.com/office/drawing/2014/main" id="{4B4A0A0A-AA02-4EF6-81E7-6362A80A8F28}"/>
              </a:ext>
            </a:extLst>
          </p:cNvPr>
          <p:cNvSpPr txBox="1">
            <a:spLocks/>
          </p:cNvSpPr>
          <p:nvPr/>
        </p:nvSpPr>
        <p:spPr>
          <a:xfrm>
            <a:off x="628650" y="958904"/>
            <a:ext cx="8434070" cy="176598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63065F"/>
              </a:buClr>
              <a:buSzPct val="80000"/>
              <a:buFont typeface="Wingdings" panose="05000000000000000000" pitchFamily="2" charset="2"/>
              <a:buChar char="n"/>
              <a:defRPr sz="21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86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SzPct val="80000"/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15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62"/>
              </a:buClr>
              <a:buFont typeface="Calibri" panose="020F0502020204030204" pitchFamily="34" charset="0"/>
              <a:buChar char="–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44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Font typeface="Calibri" panose="020F0502020204030204" pitchFamily="34" charset="0"/>
              <a:buChar char="»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Font typeface="Arial" panose="020B0604020202020204" pitchFamily="34" charset="0"/>
              <a:buChar char="•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PyQL</a:t>
            </a:r>
            <a:r>
              <a:rPr lang="en-US" altLang="zh-CN" dirty="0"/>
              <a:t> query is step-wise-executable </a:t>
            </a:r>
            <a:r>
              <a:rPr lang="en-US" altLang="zh-CN" dirty="0">
                <a:sym typeface="Wingdings" panose="05000000000000000000" pitchFamily="2" charset="2"/>
              </a:rPr>
              <a:t> step-by-step query building</a:t>
            </a:r>
            <a:endParaRPr lang="en-US" altLang="zh-CN" dirty="0"/>
          </a:p>
          <a:p>
            <a:pPr lvl="1"/>
            <a:r>
              <a:rPr lang="en-US" altLang="zh-CN" dirty="0"/>
              <a:t>An interface with knowledge base (retrieval tools and functional tools)</a:t>
            </a:r>
          </a:p>
          <a:p>
            <a:r>
              <a:rPr lang="en-US" altLang="zh-CN" dirty="0"/>
              <a:t>End2End ICL generation with LLMs induce massive enumeration and hallucination</a:t>
            </a:r>
          </a:p>
          <a:p>
            <a:pPr lvl="1"/>
            <a:r>
              <a:rPr lang="en-US" altLang="zh-CN" dirty="0"/>
              <a:t>Can adopt question decomposition for better understanding and use LLMs reasoning ability</a:t>
            </a:r>
          </a:p>
          <a:p>
            <a:r>
              <a:rPr lang="en-US" altLang="zh-CN" dirty="0"/>
              <a:t>Agent-based methods suffer from error propagation and hallucination</a:t>
            </a:r>
          </a:p>
          <a:p>
            <a:pPr lvl="1"/>
            <a:r>
              <a:rPr lang="en-US" altLang="zh-CN" dirty="0"/>
              <a:t>A novel correction method for reliable generation</a:t>
            </a:r>
            <a:endParaRPr lang="zh-CN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8C7C28-C681-59B4-061E-63F9BE90B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173" y="2748932"/>
            <a:ext cx="2567633" cy="23460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10C386-B003-9550-CDF9-BC9ECACDE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75" y="2962521"/>
            <a:ext cx="5848198" cy="175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51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91640" y="915299"/>
            <a:ext cx="8083399" cy="2319582"/>
          </a:xfrm>
        </p:spPr>
        <p:txBody>
          <a:bodyPr>
            <a:norm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Lucida Grande" panose="020B0600040502020204" pitchFamily="34" charset="0"/>
              </a:rPr>
              <a:t>Agent framework – step-by-step query building with </a:t>
            </a:r>
            <a:r>
              <a:rPr lang="en-US" altLang="zh-CN" sz="1800" dirty="0" err="1">
                <a:solidFill>
                  <a:srgbClr val="000000"/>
                </a:solidFill>
                <a:latin typeface="Lucida Grande" panose="020B0600040502020204" pitchFamily="34" charset="0"/>
              </a:rPr>
              <a:t>PyQL</a:t>
            </a:r>
            <a:r>
              <a:rPr lang="en-US" altLang="zh-CN" sz="1800" dirty="0">
                <a:solidFill>
                  <a:srgbClr val="000000"/>
                </a:solidFill>
                <a:latin typeface="Lucida Grande" panose="020B0600040502020204" pitchFamily="34" charset="0"/>
              </a:rPr>
              <a:t> function tools</a:t>
            </a:r>
          </a:p>
          <a:p>
            <a:pPr lvl="1"/>
            <a:r>
              <a:rPr lang="en-US" altLang="zh-CN" sz="1100" dirty="0">
                <a:solidFill>
                  <a:srgbClr val="000000"/>
                </a:solidFill>
                <a:latin typeface="Lucida Grande" panose="020B0600040502020204" pitchFamily="34" charset="0"/>
              </a:rPr>
              <a:t>based on previous step, an LLM generates thought and action. The action is executed. A correction module, ERASER, detects and distinguishes possible error and collect guidelines and add it to observations.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519E-D9EB-47F0-AD65-082D85248404}" type="datetime1">
              <a:rPr lang="zh-CN" altLang="en-US" smtClean="0"/>
              <a:t>2024/3/21</a:t>
            </a:fld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3E1EE8-403A-4D2D-AB26-5BF439A27F60}" type="slidenum">
              <a:rPr lang="zh-CN" altLang="en-US" smtClean="0"/>
              <a:t>25</a:t>
            </a:fld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000" dirty="0"/>
              <a:t>Agent framework (</a:t>
            </a:r>
            <a:r>
              <a:rPr lang="en-US" altLang="zh-CN" sz="2000" dirty="0" err="1"/>
              <a:t>ReAct</a:t>
            </a:r>
            <a:r>
              <a:rPr lang="en-US" altLang="zh-CN" sz="2000" dirty="0"/>
              <a:t>) with feedback-based self-correction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55B8DC-86CF-DA51-6470-C3D3E15A5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416" y="1679000"/>
            <a:ext cx="7558934" cy="338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1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31951" y="840916"/>
            <a:ext cx="8083399" cy="2319582"/>
          </a:xfrm>
        </p:spPr>
        <p:txBody>
          <a:bodyPr>
            <a:norm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Lucida Grande" panose="020B0600040502020204" pitchFamily="34" charset="0"/>
              </a:rPr>
              <a:t>provide guidelines for possible hallucination</a:t>
            </a:r>
            <a:endParaRPr lang="en-US" altLang="zh-CN" dirty="0"/>
          </a:p>
          <a:p>
            <a:pPr lvl="1"/>
            <a:r>
              <a:rPr lang="en-US" altLang="zh-CN" sz="1200" dirty="0">
                <a:solidFill>
                  <a:srgbClr val="000000"/>
                </a:solidFill>
                <a:latin typeface="Lucida Grande"/>
                <a:ea typeface="等线"/>
              </a:rPr>
              <a:t>Previous: few-shot correction, relying on LLMs to identify the error and mimic the examples</a:t>
            </a:r>
          </a:p>
          <a:p>
            <a:pPr lvl="1"/>
            <a:r>
              <a:rPr lang="en-US" altLang="zh-CN" sz="1200" dirty="0">
                <a:solidFill>
                  <a:srgbClr val="000000"/>
                </a:solidFill>
                <a:latin typeface="Lucida Grande"/>
                <a:ea typeface="等线"/>
              </a:rPr>
              <a:t>Multiple feedback sources: KB engine, python interpreter and reasoning memory</a:t>
            </a:r>
            <a:endParaRPr lang="en-US" altLang="zh-CN" dirty="0"/>
          </a:p>
          <a:p>
            <a:pPr lvl="1"/>
            <a:r>
              <a:rPr lang="en-US" altLang="zh-CN" sz="1200" dirty="0">
                <a:solidFill>
                  <a:srgbClr val="000000"/>
                </a:solidFill>
                <a:latin typeface="Lucida Grande"/>
                <a:ea typeface="等线"/>
              </a:rPr>
              <a:t>Provide guidelines as observation (zero-shot, seamless correction)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519E-D9EB-47F0-AD65-082D85248404}" type="datetime1">
              <a:rPr lang="zh-CN" altLang="en-US" smtClean="0"/>
              <a:t>2024/3/21</a:t>
            </a:fld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3E1EE8-403A-4D2D-AB26-5BF439A27F60}" type="slidenum">
              <a:rPr lang="zh-CN" altLang="en-US" smtClean="0"/>
              <a:t>26</a:t>
            </a:fld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000" dirty="0"/>
              <a:t>ERASER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55B8DC-86CF-DA51-6470-C3D3E15A5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766" y="1898794"/>
            <a:ext cx="7052467" cy="315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96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91642" y="915299"/>
            <a:ext cx="7175250" cy="2247001"/>
          </a:xfrm>
        </p:spPr>
        <p:txBody>
          <a:bodyPr>
            <a:norm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latin typeface="Lucida Grande" panose="020B0600040502020204" pitchFamily="34" charset="0"/>
              </a:rPr>
              <a:t>Significant improvement with only one-shot example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519E-D9EB-47F0-AD65-082D85248404}" type="datetime1">
              <a:rPr lang="zh-CN" altLang="en-US" smtClean="0"/>
              <a:t>2024/3/20</a:t>
            </a:fld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3E1EE8-403A-4D2D-AB26-5BF439A27F60}" type="slidenum">
              <a:rPr lang="zh-CN" altLang="en-US" smtClean="0"/>
              <a:t>27</a:t>
            </a:fld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000" dirty="0"/>
              <a:t>Experiments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12B711-D963-60EF-7B9F-38B8CC8D8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148" y="1310608"/>
            <a:ext cx="5853801" cy="341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206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52602" y="861482"/>
            <a:ext cx="7175250" cy="2247001"/>
          </a:xfrm>
        </p:spPr>
        <p:txBody>
          <a:bodyPr>
            <a:norm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latin typeface="Lucida Grande" panose="020B0600040502020204" pitchFamily="34" charset="0"/>
              </a:rPr>
              <a:t>Ablation study of ERASER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Lucida Grande" panose="020B0600040502020204" pitchFamily="34" charset="0"/>
              </a:rPr>
              <a:t>Transferability of ERASER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Lucida Grande" panose="020B0600040502020204" pitchFamily="34" charset="0"/>
              </a:rPr>
              <a:t>Efficiency in runtime, engine query time and token cost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519E-D9EB-47F0-AD65-082D85248404}" type="datetime1">
              <a:rPr lang="zh-CN" altLang="en-US" smtClean="0"/>
              <a:t>2024/3/20</a:t>
            </a:fld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3E1EE8-403A-4D2D-AB26-5BF439A27F60}" type="slidenum">
              <a:rPr lang="zh-CN" altLang="en-US" smtClean="0"/>
              <a:t>28</a:t>
            </a:fld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000" dirty="0"/>
              <a:t>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3B3A93-70EA-0EA6-66E2-1BCAE8648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052" y="3121644"/>
            <a:ext cx="6798812" cy="14817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10C7BD-9DDE-C52E-CCE5-FF5948766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148" y="2036803"/>
            <a:ext cx="3179727" cy="770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491766-FEE8-6A32-CE26-A57C71255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148" y="1850165"/>
            <a:ext cx="2708347" cy="1143426"/>
          </a:xfrm>
          <a:prstGeom prst="rect">
            <a:avLst/>
          </a:prstGeom>
        </p:spPr>
      </p:pic>
      <p:sp>
        <p:nvSpPr>
          <p:cNvPr id="14" name="内容占位符 1">
            <a:extLst>
              <a:ext uri="{FF2B5EF4-FFF2-40B4-BE49-F238E27FC236}">
                <a16:creationId xmlns:a16="http://schemas.microsoft.com/office/drawing/2014/main" id="{294F14A6-DEE7-E70E-A860-BC97840CD903}"/>
              </a:ext>
            </a:extLst>
          </p:cNvPr>
          <p:cNvSpPr txBox="1">
            <a:spLocks/>
          </p:cNvSpPr>
          <p:nvPr/>
        </p:nvSpPr>
        <p:spPr>
          <a:xfrm>
            <a:off x="2011433" y="2972315"/>
            <a:ext cx="1517775" cy="2508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63065F"/>
              </a:buClr>
              <a:buSzPct val="80000"/>
              <a:buFont typeface="Wingdings" panose="05000000000000000000" pitchFamily="2" charset="2"/>
              <a:buChar char="n"/>
              <a:defRPr sz="21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86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SzPct val="80000"/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15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62"/>
              </a:buClr>
              <a:buFont typeface="Calibri" panose="020F0502020204030204" pitchFamily="34" charset="0"/>
              <a:buChar char="–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44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Font typeface="Calibri" panose="020F0502020204030204" pitchFamily="34" charset="0"/>
              <a:buChar char="»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Font typeface="Arial" panose="020B0604020202020204" pitchFamily="34" charset="0"/>
              <a:buChar char="•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>
                <a:solidFill>
                  <a:srgbClr val="000000"/>
                </a:solidFill>
                <a:latin typeface="Lucida Grande" panose="020B0600040502020204" pitchFamily="34" charset="0"/>
              </a:rPr>
              <a:t>Ablation study</a:t>
            </a:r>
          </a:p>
        </p:txBody>
      </p:sp>
      <p:sp>
        <p:nvSpPr>
          <p:cNvPr id="15" name="内容占位符 1">
            <a:extLst>
              <a:ext uri="{FF2B5EF4-FFF2-40B4-BE49-F238E27FC236}">
                <a16:creationId xmlns:a16="http://schemas.microsoft.com/office/drawing/2014/main" id="{AEDFD5D9-CD2C-D2C1-38FB-53266A86E599}"/>
              </a:ext>
            </a:extLst>
          </p:cNvPr>
          <p:cNvSpPr txBox="1">
            <a:spLocks/>
          </p:cNvSpPr>
          <p:nvPr/>
        </p:nvSpPr>
        <p:spPr>
          <a:xfrm>
            <a:off x="5995203" y="2796920"/>
            <a:ext cx="1517775" cy="2508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63065F"/>
              </a:buClr>
              <a:buSzPct val="80000"/>
              <a:buFont typeface="Wingdings" panose="05000000000000000000" pitchFamily="2" charset="2"/>
              <a:buChar char="n"/>
              <a:defRPr sz="21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86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SzPct val="80000"/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15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62"/>
              </a:buClr>
              <a:buFont typeface="Calibri" panose="020F0502020204030204" pitchFamily="34" charset="0"/>
              <a:buChar char="–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44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Font typeface="Calibri" panose="020F0502020204030204" pitchFamily="34" charset="0"/>
              <a:buChar char="»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Font typeface="Arial" panose="020B0604020202020204" pitchFamily="34" charset="0"/>
              <a:buChar char="•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>
                <a:solidFill>
                  <a:srgbClr val="000000"/>
                </a:solidFill>
                <a:latin typeface="Lucida Grande" panose="020B0600040502020204" pitchFamily="34" charset="0"/>
              </a:rPr>
              <a:t>Transferability</a:t>
            </a:r>
          </a:p>
        </p:txBody>
      </p:sp>
      <p:sp>
        <p:nvSpPr>
          <p:cNvPr id="16" name="内容占位符 1">
            <a:extLst>
              <a:ext uri="{FF2B5EF4-FFF2-40B4-BE49-F238E27FC236}">
                <a16:creationId xmlns:a16="http://schemas.microsoft.com/office/drawing/2014/main" id="{C05C1F22-5384-2B77-8CEC-D73E7C40996B}"/>
              </a:ext>
            </a:extLst>
          </p:cNvPr>
          <p:cNvSpPr txBox="1">
            <a:spLocks/>
          </p:cNvSpPr>
          <p:nvPr/>
        </p:nvSpPr>
        <p:spPr>
          <a:xfrm>
            <a:off x="3878015" y="4594076"/>
            <a:ext cx="1517775" cy="2508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63065F"/>
              </a:buClr>
              <a:buSzPct val="80000"/>
              <a:buFont typeface="Wingdings" panose="05000000000000000000" pitchFamily="2" charset="2"/>
              <a:buChar char="n"/>
              <a:defRPr sz="21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86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SzPct val="80000"/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15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62"/>
              </a:buClr>
              <a:buFont typeface="Calibri" panose="020F0502020204030204" pitchFamily="34" charset="0"/>
              <a:buChar char="–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44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Font typeface="Calibri" panose="020F0502020204030204" pitchFamily="34" charset="0"/>
              <a:buChar char="»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Font typeface="Arial" panose="020B0604020202020204" pitchFamily="34" charset="0"/>
              <a:buChar char="•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>
                <a:solidFill>
                  <a:srgbClr val="000000"/>
                </a:solidFill>
                <a:latin typeface="Lucida Grande" panose="020B0600040502020204" pitchFamily="34" charset="0"/>
              </a:rPr>
              <a:t>Efficiency analysis</a:t>
            </a:r>
          </a:p>
        </p:txBody>
      </p:sp>
    </p:spTree>
    <p:extLst>
      <p:ext uri="{BB962C8B-B14F-4D97-AF65-F5344CB8AC3E}">
        <p14:creationId xmlns:p14="http://schemas.microsoft.com/office/powerpoint/2010/main" val="777243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1E3A9EA-7518-44EA-B9E2-2F2C8F5A3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519E-D9EB-47F0-AD65-082D85248404}" type="datetime1">
              <a:rPr lang="zh-CN" altLang="en-US" smtClean="0"/>
              <a:t>2024/3/21</a:t>
            </a:fld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4E4833-5C8B-4AC0-85EF-C4C2F106D0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3E1EE8-403A-4D2D-AB26-5BF439A27F60}" type="slidenum">
              <a:rPr lang="zh-CN" altLang="en-US" smtClean="0"/>
              <a:t>29</a:t>
            </a:fld>
            <a:endParaRPr lang="zh-CN" alt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DF9E159-46D7-4167-B02D-79CB59686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Limitations</a:t>
            </a:r>
            <a:endParaRPr lang="zh-CN" altLang="en-US" dirty="0"/>
          </a:p>
        </p:txBody>
      </p:sp>
      <p:sp>
        <p:nvSpPr>
          <p:cNvPr id="14" name="内容占位符 1">
            <a:extLst>
              <a:ext uri="{FF2B5EF4-FFF2-40B4-BE49-F238E27FC236}">
                <a16:creationId xmlns:a16="http://schemas.microsoft.com/office/drawing/2014/main" id="{4B4A0A0A-AA02-4EF6-81E7-6362A80A8F28}"/>
              </a:ext>
            </a:extLst>
          </p:cNvPr>
          <p:cNvSpPr txBox="1">
            <a:spLocks/>
          </p:cNvSpPr>
          <p:nvPr/>
        </p:nvSpPr>
        <p:spPr>
          <a:xfrm>
            <a:off x="628651" y="1029243"/>
            <a:ext cx="8217322" cy="24996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63065F"/>
              </a:buClr>
              <a:buSzPct val="80000"/>
              <a:buFont typeface="Wingdings" panose="05000000000000000000" pitchFamily="2" charset="2"/>
              <a:buChar char="n"/>
              <a:defRPr sz="21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86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SzPct val="80000"/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15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62"/>
              </a:buClr>
              <a:buFont typeface="Calibri" panose="020F0502020204030204" pitchFamily="34" charset="0"/>
              <a:buChar char="–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44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Font typeface="Calibri" panose="020F0502020204030204" pitchFamily="34" charset="0"/>
              <a:buChar char="»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Font typeface="Arial" panose="020B0604020202020204" pitchFamily="34" charset="0"/>
              <a:buChar char="•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The correction guidelines are well crafted and based on diverse feedback</a:t>
            </a:r>
          </a:p>
          <a:p>
            <a:pPr lvl="1"/>
            <a:r>
              <a:rPr lang="en-US" altLang="zh-CN" sz="1700" dirty="0"/>
              <a:t>Based on the step-by-step manner, we have various feedback sources</a:t>
            </a:r>
          </a:p>
          <a:p>
            <a:r>
              <a:rPr lang="en-US" altLang="zh-CN" sz="2000" dirty="0"/>
              <a:t>The step-by-step reasoning is a fine-grained decomposition</a:t>
            </a:r>
          </a:p>
          <a:p>
            <a:pPr lvl="1"/>
            <a:r>
              <a:rPr lang="en-US" altLang="zh-CN" sz="1700" dirty="0"/>
              <a:t>Lead to lengthy prompts</a:t>
            </a:r>
          </a:p>
          <a:p>
            <a:pPr lvl="1"/>
            <a:r>
              <a:rPr lang="en-US" altLang="zh-CN" sz="1700" dirty="0"/>
              <a:t>LLMs understand a complex question well. Maybe we can achieve a different way of interaction </a:t>
            </a:r>
          </a:p>
          <a:p>
            <a:pPr lvl="1"/>
            <a:r>
              <a:rPr lang="en-US" altLang="zh-CN" sz="1700" dirty="0"/>
              <a:t>(human and animals tend to have a plan substantially and ground the plan in environments.)</a:t>
            </a:r>
          </a:p>
          <a:p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22435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84347" y="1005590"/>
            <a:ext cx="7711979" cy="2319582"/>
          </a:xfrm>
        </p:spPr>
        <p:txBody>
          <a:bodyPr>
            <a:normAutofit/>
          </a:bodyPr>
          <a:lstStyle/>
          <a:p>
            <a:pPr algn="l"/>
            <a:r>
              <a:rPr lang="en-US" altLang="zh-CN" sz="180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LMs reasoning over structured environments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Lucida Grande" panose="020B0600040502020204" pitchFamily="34" charset="0"/>
              </a:rPr>
              <a:t>Reasoning: Multi-hop reasoning task – Question answering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Lucida Grande" panose="020B0600040502020204" pitchFamily="34" charset="0"/>
              </a:rPr>
              <a:t>Structured Environments: </a:t>
            </a:r>
            <a:r>
              <a:rPr lang="en-US" altLang="zh-CN" sz="1400" b="1" dirty="0">
                <a:solidFill>
                  <a:srgbClr val="000000"/>
                </a:solidFill>
                <a:latin typeface="Lucida Grande" panose="020B0600040502020204" pitchFamily="34" charset="0"/>
              </a:rPr>
              <a:t>Knowledge base</a:t>
            </a:r>
            <a:r>
              <a:rPr lang="en-US" altLang="zh-CN" sz="1400" dirty="0">
                <a:solidFill>
                  <a:srgbClr val="000000"/>
                </a:solidFill>
                <a:latin typeface="Lucida Grande" panose="020B0600040502020204" pitchFamily="34" charset="0"/>
              </a:rPr>
              <a:t>, Table, Database</a:t>
            </a:r>
            <a:endParaRPr lang="en-US" altLang="zh-CN" sz="14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519E-D9EB-47F0-AD65-082D85248404}" type="datetime1">
              <a:rPr lang="zh-CN" altLang="en-US" smtClean="0"/>
              <a:t>2024/3/20</a:t>
            </a:fld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3E1EE8-403A-4D2D-AB26-5BF439A27F60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AD152DA-EE62-B860-261A-07D31C4394B5}"/>
              </a:ext>
            </a:extLst>
          </p:cNvPr>
          <p:cNvSpPr/>
          <p:nvPr/>
        </p:nvSpPr>
        <p:spPr>
          <a:xfrm>
            <a:off x="3136556" y="3139475"/>
            <a:ext cx="2593715" cy="1026470"/>
          </a:xfrm>
          <a:prstGeom prst="roundRect">
            <a:avLst/>
          </a:prstGeom>
          <a:solidFill>
            <a:srgbClr val="FFF9F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CC02904-CB65-2F2F-6EAC-4AEC05A62ABC}"/>
              </a:ext>
            </a:extLst>
          </p:cNvPr>
          <p:cNvSpPr/>
          <p:nvPr/>
        </p:nvSpPr>
        <p:spPr>
          <a:xfrm>
            <a:off x="4117598" y="3779784"/>
            <a:ext cx="636596" cy="27388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>
                <a:solidFill>
                  <a:schemeClr val="tx1"/>
                </a:solidFill>
                <a:latin typeface="LXGW WenKai Light" panose="02020400000000000000" pitchFamily="18" charset="-120"/>
                <a:ea typeface="LXGW WenKai Light" panose="02020400000000000000" pitchFamily="18" charset="-120"/>
              </a:rPr>
              <a:t>Sasha</a:t>
            </a:r>
            <a:endParaRPr lang="zh-CN" altLang="en-US" sz="1050" b="1">
              <a:solidFill>
                <a:schemeClr val="tx1"/>
              </a:solidFill>
              <a:latin typeface="LXGW WenKai Light" panose="02020400000000000000" pitchFamily="18" charset="-120"/>
              <a:ea typeface="LXGW WenKai Light" panose="02020400000000000000" pitchFamily="18" charset="-12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65E1C4E-FC59-A0C4-BA21-9A7CD988E240}"/>
              </a:ext>
            </a:extLst>
          </p:cNvPr>
          <p:cNvSpPr/>
          <p:nvPr/>
        </p:nvSpPr>
        <p:spPr>
          <a:xfrm>
            <a:off x="5050467" y="3477322"/>
            <a:ext cx="610190" cy="29098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>
                <a:solidFill>
                  <a:schemeClr val="tx1"/>
                </a:solidFill>
                <a:latin typeface="LXGW WenKai Light" panose="02020400000000000000" pitchFamily="18" charset="-120"/>
                <a:ea typeface="LXGW WenKai Light" panose="02020400000000000000" pitchFamily="18" charset="-120"/>
              </a:rPr>
              <a:t>UCMC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FD94661-01A9-72FA-7284-AAF67E33D105}"/>
              </a:ext>
            </a:extLst>
          </p:cNvPr>
          <p:cNvSpPr/>
          <p:nvPr/>
        </p:nvSpPr>
        <p:spPr>
          <a:xfrm>
            <a:off x="3221357" y="3493231"/>
            <a:ext cx="652026" cy="2668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>
                <a:solidFill>
                  <a:schemeClr val="tx1"/>
                </a:solidFill>
                <a:latin typeface="LXGW WenKai Light" panose="02020400000000000000" pitchFamily="18" charset="-120"/>
                <a:ea typeface="LXGW WenKai Light" panose="02020400000000000000" pitchFamily="18" charset="-120"/>
              </a:rPr>
              <a:t>Obama</a:t>
            </a:r>
            <a:endParaRPr lang="zh-CN" altLang="en-US" sz="1050" b="1">
              <a:solidFill>
                <a:schemeClr val="tx1"/>
              </a:solidFill>
              <a:latin typeface="LXGW WenKai Light" panose="02020400000000000000" pitchFamily="18" charset="-120"/>
              <a:ea typeface="LXGW WenKai Light" panose="02020400000000000000" pitchFamily="18" charset="-12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4281BA5-F0E6-D2BF-A672-6F45EE356447}"/>
              </a:ext>
            </a:extLst>
          </p:cNvPr>
          <p:cNvSpPr/>
          <p:nvPr/>
        </p:nvSpPr>
        <p:spPr>
          <a:xfrm>
            <a:off x="4151234" y="3233426"/>
            <a:ext cx="569325" cy="26665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>
                <a:solidFill>
                  <a:schemeClr val="tx1"/>
                </a:solidFill>
                <a:latin typeface="LXGW WenKai Light" panose="02020400000000000000" pitchFamily="18" charset="-120"/>
                <a:ea typeface="LXGW WenKai Light" panose="02020400000000000000" pitchFamily="18" charset="-120"/>
              </a:rPr>
              <a:t>Malia</a:t>
            </a:r>
            <a:endParaRPr lang="zh-CN" altLang="en-US" sz="1050" b="1">
              <a:solidFill>
                <a:schemeClr val="tx1"/>
              </a:solidFill>
              <a:latin typeface="LXGW WenKai Light" panose="02020400000000000000" pitchFamily="18" charset="-120"/>
              <a:ea typeface="LXGW WenKai Light" panose="02020400000000000000" pitchFamily="18" charset="-12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EDDF42-DB87-3C2F-5A09-6F11DBDC3051}"/>
              </a:ext>
            </a:extLst>
          </p:cNvPr>
          <p:cNvCxnSpPr>
            <a:cxnSpLocks/>
            <a:stCxn id="25" idx="3"/>
            <a:endCxn id="19" idx="1"/>
          </p:cNvCxnSpPr>
          <p:nvPr/>
        </p:nvCxnSpPr>
        <p:spPr>
          <a:xfrm>
            <a:off x="3873383" y="3626660"/>
            <a:ext cx="244215" cy="29006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2C620A3-475E-8649-3F54-353E78C81452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4754194" y="3622813"/>
            <a:ext cx="296273" cy="293914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A6E333C-9D0D-7FA6-116D-93355B97D05E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3873383" y="3366753"/>
            <a:ext cx="277851" cy="2599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278AE5A-1324-A925-0D94-7EEDD4C2C706}"/>
              </a:ext>
            </a:extLst>
          </p:cNvPr>
          <p:cNvSpPr txBox="1"/>
          <p:nvPr/>
        </p:nvSpPr>
        <p:spPr>
          <a:xfrm>
            <a:off x="3270269" y="3289010"/>
            <a:ext cx="914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 i="1" err="1">
                <a:solidFill>
                  <a:schemeClr val="accent2"/>
                </a:solidFill>
                <a:latin typeface="LXGW WenKai Light" panose="02020400000000000000" pitchFamily="18" charset="-120"/>
                <a:ea typeface="LXGW WenKai Light" panose="02020400000000000000" pitchFamily="18" charset="-120"/>
              </a:rPr>
              <a:t>father_of</a:t>
            </a:r>
            <a:endParaRPr lang="en-US" altLang="zh-CN" sz="1000" b="1" i="1">
              <a:solidFill>
                <a:schemeClr val="accent2"/>
              </a:solidFill>
              <a:latin typeface="LXGW WenKai Light" panose="02020400000000000000" pitchFamily="18" charset="-120"/>
              <a:ea typeface="LXGW WenKai Light" panose="02020400000000000000" pitchFamily="18" charset="-12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8C17656-06C2-5E98-6D07-D81BADDE16E6}"/>
              </a:ext>
            </a:extLst>
          </p:cNvPr>
          <p:cNvCxnSpPr>
            <a:cxnSpLocks/>
            <a:stCxn id="20" idx="1"/>
            <a:endCxn id="26" idx="3"/>
          </p:cNvCxnSpPr>
          <p:nvPr/>
        </p:nvCxnSpPr>
        <p:spPr>
          <a:xfrm flipH="1" flipV="1">
            <a:off x="4720559" y="3366753"/>
            <a:ext cx="329908" cy="25606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8A9EEF9-FFAC-F6D0-AC20-FB868E1F40CB}"/>
              </a:ext>
            </a:extLst>
          </p:cNvPr>
          <p:cNvSpPr txBox="1"/>
          <p:nvPr/>
        </p:nvSpPr>
        <p:spPr>
          <a:xfrm>
            <a:off x="4556567" y="3255574"/>
            <a:ext cx="8653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 i="1">
                <a:solidFill>
                  <a:schemeClr val="accent2"/>
                </a:solidFill>
                <a:latin typeface="LXGW WenKai Light" panose="02020400000000000000" pitchFamily="18" charset="-120"/>
                <a:ea typeface="LXGW WenKai Light" panose="02020400000000000000" pitchFamily="18" charset="-120"/>
              </a:rPr>
              <a:t>college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0244EA-8CF7-E670-7A61-889D93B88D9A}"/>
              </a:ext>
            </a:extLst>
          </p:cNvPr>
          <p:cNvSpPr txBox="1"/>
          <p:nvPr/>
        </p:nvSpPr>
        <p:spPr>
          <a:xfrm>
            <a:off x="3255164" y="3720234"/>
            <a:ext cx="914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 i="1" err="1">
                <a:solidFill>
                  <a:schemeClr val="accent2"/>
                </a:solidFill>
                <a:latin typeface="LXGW WenKai Light" panose="02020400000000000000" pitchFamily="18" charset="-120"/>
                <a:ea typeface="LXGW WenKai Light" panose="02020400000000000000" pitchFamily="18" charset="-120"/>
              </a:rPr>
              <a:t>father_of</a:t>
            </a:r>
            <a:endParaRPr lang="en-US" altLang="zh-CN" sz="1000" b="1" i="1">
              <a:solidFill>
                <a:schemeClr val="accent2"/>
              </a:solidFill>
              <a:latin typeface="LXGW WenKai Light" panose="02020400000000000000" pitchFamily="18" charset="-120"/>
              <a:ea typeface="LXGW WenKai Light" panose="02020400000000000000" pitchFamily="18" charset="-12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EBEE75-957A-D0DA-883E-605EEAADD232}"/>
              </a:ext>
            </a:extLst>
          </p:cNvPr>
          <p:cNvSpPr txBox="1"/>
          <p:nvPr/>
        </p:nvSpPr>
        <p:spPr>
          <a:xfrm>
            <a:off x="4619861" y="3719358"/>
            <a:ext cx="8653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 i="1">
                <a:solidFill>
                  <a:schemeClr val="accent2"/>
                </a:solidFill>
                <a:latin typeface="LXGW WenKai Light" panose="02020400000000000000" pitchFamily="18" charset="-120"/>
                <a:ea typeface="LXGW WenKai Light" panose="02020400000000000000" pitchFamily="18" charset="-120"/>
              </a:rPr>
              <a:t>college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79A4F5A-1D11-24DC-2D1E-A7685446B0A1}"/>
              </a:ext>
            </a:extLst>
          </p:cNvPr>
          <p:cNvSpPr txBox="1"/>
          <p:nvPr/>
        </p:nvSpPr>
        <p:spPr>
          <a:xfrm>
            <a:off x="3195502" y="2578297"/>
            <a:ext cx="28689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chemeClr val="tx1"/>
                </a:solidFill>
                <a:latin typeface="LXGW WenKai Light" panose="02020400000000000000" pitchFamily="18" charset="-120"/>
                <a:ea typeface="LXGW WenKai Light" panose="02020400000000000000" pitchFamily="18" charset="-120"/>
              </a:rPr>
              <a:t>Where did daughters of </a:t>
            </a:r>
            <a:r>
              <a:rPr lang="en-US" altLang="zh-CN" sz="1600" b="1" dirty="0">
                <a:solidFill>
                  <a:schemeClr val="tx1"/>
                </a:solidFill>
                <a:highlight>
                  <a:srgbClr val="FFE0C1"/>
                </a:highlight>
                <a:latin typeface="LXGW WenKai Light" panose="02020400000000000000" pitchFamily="18" charset="-120"/>
                <a:ea typeface="LXGW WenKai Light" panose="02020400000000000000" pitchFamily="18" charset="-120"/>
              </a:rPr>
              <a:t>Obama</a:t>
            </a:r>
            <a:r>
              <a:rPr lang="en-US" altLang="zh-CN" sz="1600" b="1" dirty="0">
                <a:solidFill>
                  <a:schemeClr val="tx1"/>
                </a:solidFill>
                <a:latin typeface="LXGW WenKai Light" panose="02020400000000000000" pitchFamily="18" charset="-120"/>
                <a:ea typeface="LXGW WenKai Light" panose="02020400000000000000" pitchFamily="18" charset="-120"/>
              </a:rPr>
              <a:t> go to college?</a:t>
            </a:r>
            <a:endParaRPr lang="en-US" altLang="zh-CN" sz="1600" b="1" dirty="0">
              <a:solidFill>
                <a:srgbClr val="FF0000"/>
              </a:solidFill>
              <a:latin typeface="LXGW WenKai Light" panose="02020400000000000000" pitchFamily="18" charset="-120"/>
              <a:ea typeface="LXGW WenKai Light" panose="020204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942915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519E-D9EB-47F0-AD65-082D85248404}" type="datetime1">
              <a:rPr lang="zh-CN" altLang="en-US" smtClean="0"/>
              <a:t>2024/3/21</a:t>
            </a:fld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3E1EE8-403A-4D2D-AB26-5BF439A27F60}" type="slidenum">
              <a:rPr lang="zh-CN" altLang="en-US" smtClean="0"/>
              <a:t>30</a:t>
            </a:fld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78035" y="1982074"/>
            <a:ext cx="8583083" cy="811504"/>
          </a:xfrm>
        </p:spPr>
        <p:txBody>
          <a:bodyPr>
            <a:noAutofit/>
          </a:bodyPr>
          <a:lstStyle/>
          <a:p>
            <a:pPr algn="ctr"/>
            <a:r>
              <a:rPr lang="en-US" altLang="zh-CN" sz="2000" dirty="0"/>
              <a:t>Call me when necessary: </a:t>
            </a:r>
            <a:br>
              <a:rPr lang="en-US" altLang="zh-CN" sz="2000" dirty="0"/>
            </a:br>
            <a:r>
              <a:rPr lang="en-US" altLang="zh-CN" sz="2000" dirty="0"/>
              <a:t>LLMs can Efficiently and Faithfully Reason over Structured Environments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F01DE0-821A-7F61-77D1-CB236D6A5799}"/>
              </a:ext>
            </a:extLst>
          </p:cNvPr>
          <p:cNvSpPr txBox="1"/>
          <p:nvPr/>
        </p:nvSpPr>
        <p:spPr>
          <a:xfrm>
            <a:off x="1956856" y="1335107"/>
            <a:ext cx="4687784" cy="509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Idioms (when sharing business cards)</a:t>
            </a:r>
          </a:p>
          <a:p>
            <a:pPr marL="342900" indent="-342900">
              <a:buAutoNum type="arabicPeriod"/>
            </a:pPr>
            <a:r>
              <a:rPr lang="en-US" altLang="zh-CN" dirty="0"/>
              <a:t>Call LLMs (how to practically invoke LLMs)</a:t>
            </a:r>
            <a:endParaRPr lang="zh-CN" alt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F9850E0-4D2A-E311-408C-4FF646B83DE1}"/>
              </a:ext>
            </a:extLst>
          </p:cNvPr>
          <p:cNvCxnSpPr>
            <a:cxnSpLocks/>
          </p:cNvCxnSpPr>
          <p:nvPr/>
        </p:nvCxnSpPr>
        <p:spPr>
          <a:xfrm>
            <a:off x="3444240" y="1844477"/>
            <a:ext cx="106680" cy="270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91AC63A-02E8-9A34-B288-84DB8D3F8ED3}"/>
              </a:ext>
            </a:extLst>
          </p:cNvPr>
          <p:cNvSpPr txBox="1"/>
          <p:nvPr/>
        </p:nvSpPr>
        <p:spPr>
          <a:xfrm>
            <a:off x="1333401" y="2963089"/>
            <a:ext cx="1895895" cy="300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Less LLM calls</a:t>
            </a:r>
            <a:endParaRPr lang="zh-CN" alt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D7AF1AA-D66C-E634-D2D3-FB0446EF4ABA}"/>
              </a:ext>
            </a:extLst>
          </p:cNvPr>
          <p:cNvCxnSpPr>
            <a:cxnSpLocks/>
          </p:cNvCxnSpPr>
          <p:nvPr/>
        </p:nvCxnSpPr>
        <p:spPr>
          <a:xfrm flipV="1">
            <a:off x="2171700" y="2649195"/>
            <a:ext cx="99060" cy="319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00A9666-DBB1-584C-BD74-61AEAC6A80CE}"/>
              </a:ext>
            </a:extLst>
          </p:cNvPr>
          <p:cNvSpPr txBox="1"/>
          <p:nvPr/>
        </p:nvSpPr>
        <p:spPr>
          <a:xfrm>
            <a:off x="2663614" y="2969531"/>
            <a:ext cx="2201653" cy="509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LLM’s output can be grounded on environments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BCB1538-1F2E-69B9-E569-DFC402584D90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3764441" y="2667397"/>
            <a:ext cx="83659" cy="302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D910C10-B144-F3AA-DCD3-83A5A72EAB64}"/>
              </a:ext>
            </a:extLst>
          </p:cNvPr>
          <p:cNvSpPr txBox="1"/>
          <p:nvPr/>
        </p:nvSpPr>
        <p:spPr>
          <a:xfrm>
            <a:off x="4895266" y="2937959"/>
            <a:ext cx="3113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</a:rPr>
              <a:t>Multi-hop reasoning over Structured Environments (KG, Tables)</a:t>
            </a:r>
            <a:endParaRPr lang="zh-CN" alt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0B56FB6-B8AB-8F8D-723A-C17404C36B7B}"/>
              </a:ext>
            </a:extLst>
          </p:cNvPr>
          <p:cNvCxnSpPr>
            <a:cxnSpLocks/>
          </p:cNvCxnSpPr>
          <p:nvPr/>
        </p:nvCxnSpPr>
        <p:spPr>
          <a:xfrm flipH="1" flipV="1">
            <a:off x="5552651" y="2678387"/>
            <a:ext cx="63288" cy="316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5745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06497" y="848954"/>
            <a:ext cx="8368444" cy="3872059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Lucida Grande" panose="020B0600040502020204" pitchFamily="34" charset="0"/>
              </a:rPr>
              <a:t>Interactive interaction</a:t>
            </a:r>
          </a:p>
          <a:p>
            <a:pPr lvl="1"/>
            <a:r>
              <a:rPr lang="en-US" altLang="zh-CN" sz="1500" dirty="0">
                <a:solidFill>
                  <a:srgbClr val="000000"/>
                </a:solidFill>
                <a:latin typeface="Lucida Grande" panose="020B0600040502020204" pitchFamily="34" charset="0"/>
              </a:rPr>
              <a:t>minimum effort at each step</a:t>
            </a:r>
          </a:p>
          <a:p>
            <a:pPr lvl="1"/>
            <a:r>
              <a:rPr lang="en-US" altLang="zh-CN" sz="1500" dirty="0">
                <a:solidFill>
                  <a:srgbClr val="000000"/>
                </a:solidFill>
                <a:latin typeface="Lucida Grande" panose="020B0600040502020204" pitchFamily="34" charset="0"/>
              </a:rPr>
              <a:t>E.g.: Who is Obama’s daughter?</a:t>
            </a:r>
          </a:p>
          <a:p>
            <a:pPr lvl="2"/>
            <a:r>
              <a:rPr lang="en-US" altLang="zh-CN" sz="1200" dirty="0">
                <a:solidFill>
                  <a:srgbClr val="000000"/>
                </a:solidFill>
                <a:latin typeface="Lucida Grande" panose="020B0600040502020204" pitchFamily="34" charset="0"/>
              </a:rPr>
              <a:t>Direct </a:t>
            </a:r>
            <a:r>
              <a:rPr lang="zh-CN" altLang="en-US" sz="1200" dirty="0">
                <a:solidFill>
                  <a:srgbClr val="000000"/>
                </a:solidFill>
                <a:latin typeface="Lucida Grande" panose="020B0600040502020204" pitchFamily="34" charset="0"/>
              </a:rPr>
              <a:t>：</a:t>
            </a:r>
            <a:r>
              <a:rPr lang="en-US" altLang="zh-CN" sz="1200" dirty="0">
                <a:solidFill>
                  <a:srgbClr val="000000"/>
                </a:solidFill>
                <a:latin typeface="Lucida Grande" panose="020B0600040502020204" pitchFamily="34" charset="0"/>
              </a:rPr>
              <a:t>Obama -&gt; daughter</a:t>
            </a:r>
          </a:p>
          <a:p>
            <a:pPr lvl="2"/>
            <a:r>
              <a:rPr lang="en-US" altLang="zh-CN" sz="1200" dirty="0">
                <a:solidFill>
                  <a:srgbClr val="000000"/>
                </a:solidFill>
                <a:latin typeface="Lucida Grande" panose="020B0600040502020204" pitchFamily="34" charset="0"/>
              </a:rPr>
              <a:t>Iterative </a:t>
            </a:r>
          </a:p>
          <a:p>
            <a:pPr lvl="3"/>
            <a:r>
              <a:rPr lang="en-US" altLang="zh-CN" sz="1050" dirty="0">
                <a:solidFill>
                  <a:srgbClr val="000000"/>
                </a:solidFill>
                <a:latin typeface="Lucida Grande" panose="020B0600040502020204" pitchFamily="34" charset="0"/>
              </a:rPr>
              <a:t>1. relations around Obama</a:t>
            </a:r>
          </a:p>
          <a:p>
            <a:pPr lvl="3"/>
            <a:r>
              <a:rPr lang="en-US" altLang="zh-CN" sz="1050" dirty="0">
                <a:solidFill>
                  <a:srgbClr val="000000"/>
                </a:solidFill>
                <a:latin typeface="Lucida Grande" panose="020B0600040502020204" pitchFamily="34" charset="0"/>
              </a:rPr>
              <a:t>2.</a:t>
            </a:r>
            <a:r>
              <a:rPr lang="zh-CN" altLang="en-US" sz="1050" dirty="0">
                <a:solidFill>
                  <a:srgbClr val="000000"/>
                </a:solidFill>
                <a:latin typeface="Lucida Grande" panose="020B0600040502020204" pitchFamily="34" charset="0"/>
              </a:rPr>
              <a:t> </a:t>
            </a:r>
            <a:r>
              <a:rPr lang="en-US" altLang="zh-CN" sz="1050" dirty="0">
                <a:solidFill>
                  <a:srgbClr val="000000"/>
                </a:solidFill>
                <a:latin typeface="Lucida Grande" panose="020B0600040502020204" pitchFamily="34" charset="0"/>
              </a:rPr>
              <a:t>choose daughter</a:t>
            </a:r>
            <a:endParaRPr lang="en-US" altLang="zh-CN" sz="1200" dirty="0">
              <a:solidFill>
                <a:srgbClr val="000000"/>
              </a:solidFill>
              <a:latin typeface="Lucida Grande" panose="020B0600040502020204" pitchFamily="34" charset="0"/>
            </a:endParaRPr>
          </a:p>
          <a:p>
            <a:pPr lvl="1"/>
            <a:r>
              <a:rPr lang="en-US" altLang="zh-CN" sz="1500" dirty="0">
                <a:solidFill>
                  <a:srgbClr val="000000"/>
                </a:solidFill>
                <a:latin typeface="Lucida Grande" panose="020B0600040502020204" pitchFamily="34" charset="0"/>
              </a:rPr>
              <a:t>pros</a:t>
            </a:r>
          </a:p>
          <a:p>
            <a:pPr lvl="2"/>
            <a:r>
              <a:rPr lang="en-US" altLang="zh-CN" sz="1200" dirty="0">
                <a:solidFill>
                  <a:srgbClr val="000000"/>
                </a:solidFill>
                <a:latin typeface="Lucida Grande" panose="020B0600040502020204" pitchFamily="34" charset="0"/>
              </a:rPr>
              <a:t>Decomposition for smaller environmental space</a:t>
            </a:r>
          </a:p>
          <a:p>
            <a:pPr lvl="2"/>
            <a:r>
              <a:rPr lang="en-US" altLang="zh-CN" sz="1200" dirty="0">
                <a:solidFill>
                  <a:srgbClr val="000000"/>
                </a:solidFill>
                <a:latin typeface="Lucida Grande" panose="020B0600040502020204" pitchFamily="34" charset="0"/>
              </a:rPr>
              <a:t>LLM discriminate at each step (better faithfulness)</a:t>
            </a:r>
          </a:p>
          <a:p>
            <a:pPr lvl="1"/>
            <a:r>
              <a:rPr lang="en-US" altLang="zh-CN" sz="1500" dirty="0">
                <a:solidFill>
                  <a:srgbClr val="000000"/>
                </a:solidFill>
                <a:latin typeface="Lucida Grande" panose="020B0600040502020204" pitchFamily="34" charset="0"/>
              </a:rPr>
              <a:t>cons</a:t>
            </a:r>
          </a:p>
          <a:p>
            <a:pPr lvl="2"/>
            <a:r>
              <a:rPr lang="en-US" altLang="zh-CN" sz="1200" dirty="0">
                <a:solidFill>
                  <a:srgbClr val="000000"/>
                </a:solidFill>
                <a:latin typeface="Lucida Grande" panose="020B0600040502020204" pitchFamily="34" charset="0"/>
              </a:rPr>
              <a:t>Incremental and minimum effort can by inefficient</a:t>
            </a:r>
          </a:p>
          <a:p>
            <a:pPr lvl="2"/>
            <a:r>
              <a:rPr lang="en-US" altLang="zh-CN" sz="1200" dirty="0">
                <a:solidFill>
                  <a:srgbClr val="000000"/>
                </a:solidFill>
                <a:latin typeface="Lucida Grande" panose="020B0600040502020204" pitchFamily="34" charset="0"/>
              </a:rPr>
              <a:t>Each step rely on previous steps, inducing error propagation</a:t>
            </a:r>
          </a:p>
          <a:p>
            <a:pPr lvl="2"/>
            <a:r>
              <a:rPr lang="en-US" altLang="zh-CN" sz="1200" dirty="0">
                <a:solidFill>
                  <a:srgbClr val="000000"/>
                </a:solidFill>
                <a:latin typeface="Lucida Grande" panose="020B0600040502020204" pitchFamily="34" charset="0"/>
              </a:rPr>
              <a:t>Multi-hop question may introduce multiple steps and some entity may involve massive relations, introducing long history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Lucida Grande" panose="020B0600040502020204" pitchFamily="34" charset="0"/>
              </a:rPr>
              <a:t>Injecting environments into models when training,  End2End return when inference</a:t>
            </a:r>
            <a:endParaRPr lang="en-US" altLang="zh-CN" sz="1100" dirty="0">
              <a:solidFill>
                <a:srgbClr val="000000"/>
              </a:solidFill>
              <a:latin typeface="Lucida Grande" panose="020B0600040502020204" pitchFamily="34" charset="0"/>
            </a:endParaRPr>
          </a:p>
          <a:p>
            <a:pPr lvl="1"/>
            <a:r>
              <a:rPr lang="en-US" altLang="zh-CN" sz="1500" dirty="0">
                <a:solidFill>
                  <a:srgbClr val="000000"/>
                </a:solidFill>
                <a:latin typeface="Lucida Grande" panose="020B0600040502020204" pitchFamily="34" charset="0"/>
              </a:rPr>
              <a:t>Direct path generation or Retrieval-and-Build </a:t>
            </a:r>
          </a:p>
          <a:p>
            <a:pPr lvl="1"/>
            <a:r>
              <a:rPr lang="en-US" altLang="zh-CN" sz="1500" dirty="0">
                <a:solidFill>
                  <a:srgbClr val="000000"/>
                </a:solidFill>
                <a:latin typeface="Lucida Grande" panose="020B0600040502020204" pitchFamily="34" charset="0"/>
              </a:rPr>
              <a:t>Pros: </a:t>
            </a:r>
            <a:r>
              <a:rPr lang="zh-CN" altLang="en-US" sz="1500" dirty="0">
                <a:solidFill>
                  <a:srgbClr val="000000"/>
                </a:solidFill>
                <a:latin typeface="Lucida Grande" panose="020B0600040502020204" pitchFamily="34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Lucida Grande" panose="020B0600040502020204" pitchFamily="34" charset="0"/>
              </a:rPr>
              <a:t>no interaction at inference time, better efficiency</a:t>
            </a:r>
          </a:p>
          <a:p>
            <a:pPr lvl="1"/>
            <a:r>
              <a:rPr lang="en-US" altLang="zh-CN" sz="1500" dirty="0">
                <a:solidFill>
                  <a:srgbClr val="000000"/>
                </a:solidFill>
                <a:latin typeface="Lucida Grande" panose="020B0600040502020204" pitchFamily="34" charset="0"/>
              </a:rPr>
              <a:t>Cons:</a:t>
            </a:r>
          </a:p>
          <a:p>
            <a:pPr lvl="2"/>
            <a:r>
              <a:rPr lang="en-US" altLang="zh-CN" sz="1200" dirty="0">
                <a:solidFill>
                  <a:srgbClr val="000000"/>
                </a:solidFill>
                <a:latin typeface="Lucida Grande" panose="020B0600040502020204" pitchFamily="34" charset="0"/>
              </a:rPr>
              <a:t>Not ensuring faithfulness and relying on beam search, resulting in larger retrieved instances</a:t>
            </a:r>
          </a:p>
          <a:p>
            <a:pPr lvl="2"/>
            <a:r>
              <a:rPr lang="en-US" altLang="zh-CN" sz="1200" dirty="0">
                <a:solidFill>
                  <a:srgbClr val="000000"/>
                </a:solidFill>
                <a:latin typeface="Lucida Grande" panose="020B0600040502020204" pitchFamily="34" charset="0"/>
              </a:rPr>
              <a:t>Relying heavily on training data, hard to obtain for large-scale environments</a:t>
            </a:r>
          </a:p>
          <a:p>
            <a:pPr lvl="3"/>
            <a:endParaRPr lang="en-US" altLang="zh-CN" sz="1050" dirty="0">
              <a:solidFill>
                <a:srgbClr val="000000"/>
              </a:solidFill>
              <a:latin typeface="Lucida Grande" panose="020B060004050202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519E-D9EB-47F0-AD65-082D85248404}" type="datetime1">
              <a:rPr lang="zh-CN" altLang="en-US" smtClean="0"/>
              <a:t>2024/3/20</a:t>
            </a:fld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3E1EE8-403A-4D2D-AB26-5BF439A27F60}" type="slidenum">
              <a:rPr lang="zh-CN" altLang="en-US" smtClean="0"/>
              <a:t>31</a:t>
            </a:fld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28650" y="314947"/>
            <a:ext cx="7886702" cy="489600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Previous interaction paradigms</a:t>
            </a:r>
            <a:endParaRPr lang="zh-CN" altLang="en-US" sz="24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5D81A70-B421-06B1-C116-7A526A978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698" y="992624"/>
            <a:ext cx="431134" cy="4378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71251EB-5795-478D-D0C2-C23003F2C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3830" y="1532849"/>
            <a:ext cx="431134" cy="39459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48A6A00-3DDE-22ED-06FF-1CA3F69D2E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7059" y="2041790"/>
            <a:ext cx="396883" cy="43772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C99C71E-5E3D-D3F2-BBCF-73511A72A0AF}"/>
              </a:ext>
            </a:extLst>
          </p:cNvPr>
          <p:cNvSpPr txBox="1"/>
          <p:nvPr/>
        </p:nvSpPr>
        <p:spPr>
          <a:xfrm>
            <a:off x="7988924" y="2463411"/>
            <a:ext cx="11546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altLang="zh-CN" sz="1100" b="1" dirty="0">
                <a:latin typeface="Roboto" panose="02000000000000000000" pitchFamily="2" charset="0"/>
                <a:ea typeface="Roboto" panose="02000000000000000000" pitchFamily="2" charset="0"/>
              </a:rPr>
              <a:t>Structured</a:t>
            </a:r>
            <a:r>
              <a:rPr lang="en-US" altLang="zh-CN" sz="1000" b="1" dirty="0"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</a:t>
            </a:r>
            <a:r>
              <a:rPr lang="en-US" altLang="zh-CN" sz="1100" b="1" dirty="0">
                <a:latin typeface="Roboto" panose="02000000000000000000" pitchFamily="2" charset="0"/>
                <a:ea typeface="Roboto" panose="02000000000000000000" pitchFamily="2" charset="0"/>
              </a:rPr>
              <a:t>environments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C969B6B-A309-20D0-32C8-34EC4FFA92C0}"/>
              </a:ext>
            </a:extLst>
          </p:cNvPr>
          <p:cNvCxnSpPr>
            <a:cxnSpLocks/>
          </p:cNvCxnSpPr>
          <p:nvPr/>
        </p:nvCxnSpPr>
        <p:spPr>
          <a:xfrm>
            <a:off x="5424054" y="1387343"/>
            <a:ext cx="7617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CAFDDFA-06BD-E8A1-2C29-3E72613ADF70}"/>
              </a:ext>
            </a:extLst>
          </p:cNvPr>
          <p:cNvCxnSpPr>
            <a:cxnSpLocks/>
          </p:cNvCxnSpPr>
          <p:nvPr/>
        </p:nvCxnSpPr>
        <p:spPr>
          <a:xfrm>
            <a:off x="7113772" y="1387343"/>
            <a:ext cx="10068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DB5F0CD-BCE8-6FDB-A248-297CF7AF04DA}"/>
              </a:ext>
            </a:extLst>
          </p:cNvPr>
          <p:cNvCxnSpPr>
            <a:cxnSpLocks/>
          </p:cNvCxnSpPr>
          <p:nvPr/>
        </p:nvCxnSpPr>
        <p:spPr>
          <a:xfrm flipH="1">
            <a:off x="7106152" y="1492268"/>
            <a:ext cx="9939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6585DC7-D312-83FC-8461-70CB0E6B4AAB}"/>
              </a:ext>
            </a:extLst>
          </p:cNvPr>
          <p:cNvGrpSpPr/>
          <p:nvPr/>
        </p:nvGrpSpPr>
        <p:grpSpPr>
          <a:xfrm>
            <a:off x="6316713" y="2024486"/>
            <a:ext cx="584161" cy="603972"/>
            <a:chOff x="6210959" y="2014062"/>
            <a:chExt cx="584161" cy="603972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CE8EADA-8869-73EC-7211-E3AEF11C0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32804" y="2014062"/>
              <a:ext cx="255678" cy="410005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2EC0F37-82B4-597A-B9B8-076A97086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80202" y="2026766"/>
              <a:ext cx="255678" cy="393688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4D7B90E-DAE6-FF50-FA03-F586CFCF30C4}"/>
                </a:ext>
              </a:extLst>
            </p:cNvPr>
            <p:cNvSpPr txBox="1"/>
            <p:nvPr/>
          </p:nvSpPr>
          <p:spPr>
            <a:xfrm>
              <a:off x="6210959" y="2356424"/>
              <a:ext cx="5841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latin typeface="Roboto" pitchFamily="2" charset="0"/>
                  <a:ea typeface="Roboto" pitchFamily="2" charset="0"/>
                  <a:cs typeface="ADLaM Display" panose="02010000000000000000" pitchFamily="2" charset="0"/>
                </a:rPr>
                <a:t>PLM</a:t>
              </a:r>
              <a:endParaRPr lang="zh-CN" altLang="en-US" sz="1100" dirty="0">
                <a:latin typeface="Roboto" pitchFamily="2" charset="0"/>
                <a:ea typeface="Roboto" pitchFamily="2" charset="0"/>
                <a:cs typeface="ADLaM Display" panose="02010000000000000000" pitchFamily="2" charset="0"/>
              </a:endParaRPr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245BC72-CFB4-4C41-0CAF-9A7761039D0E}"/>
              </a:ext>
            </a:extLst>
          </p:cNvPr>
          <p:cNvCxnSpPr>
            <a:cxnSpLocks/>
          </p:cNvCxnSpPr>
          <p:nvPr/>
        </p:nvCxnSpPr>
        <p:spPr>
          <a:xfrm flipH="1" flipV="1">
            <a:off x="7092848" y="2344324"/>
            <a:ext cx="1006687" cy="55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F74DE17-A77F-F7DC-BEAF-7F520290B01A}"/>
              </a:ext>
            </a:extLst>
          </p:cNvPr>
          <p:cNvSpPr txBox="1"/>
          <p:nvPr/>
        </p:nvSpPr>
        <p:spPr>
          <a:xfrm>
            <a:off x="6640812" y="1120437"/>
            <a:ext cx="1855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b="1" dirty="0">
                <a:latin typeface="Roboto" panose="02000000000000000000" pitchFamily="2" charset="0"/>
                <a:ea typeface="Roboto" panose="02000000000000000000" pitchFamily="2" charset="0"/>
              </a:rPr>
              <a:t>Multi-turn interaction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30828C8-9C33-86E7-8D5C-6CB0CCFAF994}"/>
              </a:ext>
            </a:extLst>
          </p:cNvPr>
          <p:cNvSpPr txBox="1"/>
          <p:nvPr/>
        </p:nvSpPr>
        <p:spPr>
          <a:xfrm>
            <a:off x="7187038" y="1425533"/>
            <a:ext cx="7897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/>
              <a:t>……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E12CCD6-ED3B-EF87-48A0-E555250CA183}"/>
              </a:ext>
            </a:extLst>
          </p:cNvPr>
          <p:cNvSpPr txBox="1"/>
          <p:nvPr/>
        </p:nvSpPr>
        <p:spPr>
          <a:xfrm>
            <a:off x="6790168" y="2031283"/>
            <a:ext cx="16540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b="1" dirty="0">
                <a:latin typeface="Roboto" panose="02000000000000000000" pitchFamily="2" charset="0"/>
                <a:ea typeface="Roboto" panose="02000000000000000000" pitchFamily="2" charset="0"/>
              </a:rPr>
              <a:t>Supervised training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85D0F78-8E1B-9B78-8BF1-7C0D4346B41C}"/>
              </a:ext>
            </a:extLst>
          </p:cNvPr>
          <p:cNvSpPr txBox="1"/>
          <p:nvPr/>
        </p:nvSpPr>
        <p:spPr>
          <a:xfrm>
            <a:off x="4964380" y="2066156"/>
            <a:ext cx="1558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b="1" dirty="0">
                <a:latin typeface="Roboto" panose="02000000000000000000" pitchFamily="2" charset="0"/>
                <a:ea typeface="Roboto" panose="02000000000000000000" pitchFamily="2" charset="0"/>
              </a:rPr>
              <a:t>End2end return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F3715B7-9A7C-1B47-1C27-7E41FC3C2042}"/>
              </a:ext>
            </a:extLst>
          </p:cNvPr>
          <p:cNvGrpSpPr/>
          <p:nvPr/>
        </p:nvGrpSpPr>
        <p:grpSpPr>
          <a:xfrm>
            <a:off x="6274688" y="1130194"/>
            <a:ext cx="601393" cy="533858"/>
            <a:chOff x="6177929" y="1158117"/>
            <a:chExt cx="601393" cy="533858"/>
          </a:xfrm>
        </p:grpSpPr>
        <p:pic>
          <p:nvPicPr>
            <p:cNvPr id="55" name="Picture 54" descr="A cartoon of a robot&#10;&#10;Description automatically generated">
              <a:extLst>
                <a:ext uri="{FF2B5EF4-FFF2-40B4-BE49-F238E27FC236}">
                  <a16:creationId xmlns:a16="http://schemas.microsoft.com/office/drawing/2014/main" id="{4131C201-B3F2-15C0-D414-14401DAF2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9271" y="1158117"/>
              <a:ext cx="326100" cy="3261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70CAAA1-CC34-460A-E76A-93000E3686DB}"/>
                </a:ext>
              </a:extLst>
            </p:cNvPr>
            <p:cNvSpPr txBox="1"/>
            <p:nvPr/>
          </p:nvSpPr>
          <p:spPr>
            <a:xfrm>
              <a:off x="6177929" y="1430365"/>
              <a:ext cx="6013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latin typeface="Roboto" pitchFamily="2" charset="0"/>
                  <a:ea typeface="Roboto" pitchFamily="2" charset="0"/>
                  <a:cs typeface="ADLaM Display" panose="02010000000000000000" pitchFamily="2" charset="0"/>
                </a:rPr>
                <a:t>LLM</a:t>
              </a:r>
              <a:endParaRPr lang="zh-CN" altLang="en-US" sz="1100" dirty="0">
                <a:latin typeface="Roboto" pitchFamily="2" charset="0"/>
                <a:ea typeface="Roboto" pitchFamily="2" charset="0"/>
                <a:cs typeface="ADLaM Display" panose="02010000000000000000" pitchFamily="2" charset="0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74110368-9D05-2167-226C-6C1D97ECFF9A}"/>
              </a:ext>
            </a:extLst>
          </p:cNvPr>
          <p:cNvSpPr txBox="1"/>
          <p:nvPr/>
        </p:nvSpPr>
        <p:spPr>
          <a:xfrm>
            <a:off x="4604170" y="907432"/>
            <a:ext cx="30911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latin typeface="Roboto" panose="02000000000000000000" pitchFamily="2" charset="0"/>
                <a:ea typeface="Roboto" panose="02000000000000000000" pitchFamily="2" charset="0"/>
              </a:rPr>
              <a:t>(a) Iterative interaction with LLM </a:t>
            </a:r>
            <a:r>
              <a:rPr lang="en-US" altLang="zh-CN" sz="1000" b="1" dirty="0" err="1">
                <a:latin typeface="Roboto" panose="02000000000000000000" pitchFamily="2" charset="0"/>
                <a:ea typeface="Roboto" panose="02000000000000000000" pitchFamily="2" charset="0"/>
              </a:rPr>
              <a:t>apis</a:t>
            </a:r>
            <a:endParaRPr lang="en-US" altLang="zh-CN" sz="1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E9AAC30-83D6-8C3A-428A-A3540FEEA336}"/>
              </a:ext>
            </a:extLst>
          </p:cNvPr>
          <p:cNvCxnSpPr>
            <a:cxnSpLocks/>
          </p:cNvCxnSpPr>
          <p:nvPr/>
        </p:nvCxnSpPr>
        <p:spPr>
          <a:xfrm>
            <a:off x="4600644" y="1754618"/>
            <a:ext cx="3519983" cy="0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34E5425-7C17-8525-AAF1-A18B3D8FB89D}"/>
              </a:ext>
            </a:extLst>
          </p:cNvPr>
          <p:cNvCxnSpPr>
            <a:cxnSpLocks/>
          </p:cNvCxnSpPr>
          <p:nvPr/>
        </p:nvCxnSpPr>
        <p:spPr>
          <a:xfrm>
            <a:off x="5288543" y="2346576"/>
            <a:ext cx="897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468758D-C34E-D9C1-C081-9003C4FCEB39}"/>
              </a:ext>
            </a:extLst>
          </p:cNvPr>
          <p:cNvCxnSpPr>
            <a:cxnSpLocks/>
          </p:cNvCxnSpPr>
          <p:nvPr/>
        </p:nvCxnSpPr>
        <p:spPr>
          <a:xfrm flipH="1">
            <a:off x="5279665" y="2438849"/>
            <a:ext cx="9061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E905865-3622-C4E6-41BB-4F4BD7B6E9DC}"/>
              </a:ext>
            </a:extLst>
          </p:cNvPr>
          <p:cNvGrpSpPr/>
          <p:nvPr/>
        </p:nvGrpSpPr>
        <p:grpSpPr>
          <a:xfrm>
            <a:off x="4720177" y="1190644"/>
            <a:ext cx="543633" cy="524243"/>
            <a:chOff x="3963040" y="2106371"/>
            <a:chExt cx="612009" cy="661491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124AB291-C105-A713-B710-4BFD46A2F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88442" y="2106371"/>
              <a:ext cx="361207" cy="411473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AD3942B-F64D-45A8-83D4-A63DE32B17F4}"/>
                </a:ext>
              </a:extLst>
            </p:cNvPr>
            <p:cNvSpPr txBox="1"/>
            <p:nvPr/>
          </p:nvSpPr>
          <p:spPr>
            <a:xfrm>
              <a:off x="3963040" y="2437762"/>
              <a:ext cx="612009" cy="330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b="1" dirty="0">
                  <a:latin typeface="Roboto" panose="02000000000000000000" pitchFamily="2" charset="0"/>
                  <a:ea typeface="Roboto" panose="02000000000000000000" pitchFamily="2" charset="0"/>
                </a:rPr>
                <a:t>task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E2CCC20-495F-F97B-042D-D00674441F3D}"/>
              </a:ext>
            </a:extLst>
          </p:cNvPr>
          <p:cNvGrpSpPr/>
          <p:nvPr/>
        </p:nvGrpSpPr>
        <p:grpSpPr>
          <a:xfrm>
            <a:off x="4716150" y="2073996"/>
            <a:ext cx="543633" cy="524243"/>
            <a:chOff x="3963040" y="2106371"/>
            <a:chExt cx="612009" cy="661491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38AB74EA-FB3B-B234-8591-6E5B0DF4F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88442" y="2106371"/>
              <a:ext cx="361207" cy="411473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5255B09-A51F-F903-A598-47BC273DE343}"/>
                </a:ext>
              </a:extLst>
            </p:cNvPr>
            <p:cNvSpPr txBox="1"/>
            <p:nvPr/>
          </p:nvSpPr>
          <p:spPr>
            <a:xfrm>
              <a:off x="3963040" y="2437762"/>
              <a:ext cx="612009" cy="330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b="1" dirty="0">
                  <a:latin typeface="Roboto" panose="02000000000000000000" pitchFamily="2" charset="0"/>
                  <a:ea typeface="Roboto" panose="02000000000000000000" pitchFamily="2" charset="0"/>
                </a:rPr>
                <a:t>task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67A12C2E-4726-5A44-B6F0-F93B1BEDD15F}"/>
              </a:ext>
            </a:extLst>
          </p:cNvPr>
          <p:cNvSpPr txBox="1"/>
          <p:nvPr/>
        </p:nvSpPr>
        <p:spPr>
          <a:xfrm>
            <a:off x="4619109" y="1737234"/>
            <a:ext cx="23606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latin typeface="Roboto" panose="02000000000000000000" pitchFamily="2" charset="0"/>
                <a:ea typeface="Roboto" panose="02000000000000000000" pitchFamily="2" charset="0"/>
              </a:rPr>
              <a:t>(b) fine-tuned PLM</a:t>
            </a:r>
          </a:p>
        </p:txBody>
      </p:sp>
    </p:spTree>
    <p:extLst>
      <p:ext uri="{BB962C8B-B14F-4D97-AF65-F5344CB8AC3E}">
        <p14:creationId xmlns:p14="http://schemas.microsoft.com/office/powerpoint/2010/main" val="2940604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95715" y="776794"/>
            <a:ext cx="8182840" cy="1931255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altLang="zh-CN" sz="1600" dirty="0">
                <a:solidFill>
                  <a:srgbClr val="000000"/>
                </a:solidFill>
                <a:latin typeface="Lucida Grande" panose="020B0600040502020204" pitchFamily="34" charset="0"/>
              </a:rPr>
              <a:t>How humans interact</a:t>
            </a:r>
            <a:r>
              <a:rPr lang="zh-CN" altLang="en-US" sz="1600" dirty="0">
                <a:solidFill>
                  <a:srgbClr val="000000"/>
                </a:solidFill>
                <a:latin typeface="Lucida Grande" panose="020B0600040502020204" pitchFamily="34" charset="0"/>
              </a:rPr>
              <a:t>？</a:t>
            </a:r>
            <a:r>
              <a:rPr lang="en-US" altLang="zh-CN" sz="1600" dirty="0">
                <a:solidFill>
                  <a:srgbClr val="000000"/>
                </a:solidFill>
                <a:latin typeface="Lucida Grande" panose="020B0600040502020204" pitchFamily="34" charset="0"/>
              </a:rPr>
              <a:t> How do we do multi-hop reasoning?</a:t>
            </a:r>
          </a:p>
          <a:p>
            <a:pPr lvl="1"/>
            <a:r>
              <a:rPr lang="en-US" altLang="zh-CN" sz="1400" dirty="0">
                <a:solidFill>
                  <a:srgbClr val="000000"/>
                </a:solidFill>
                <a:latin typeface="Lucida Grande" panose="020B0600040502020204" pitchFamily="34" charset="0"/>
              </a:rPr>
              <a:t>Which college did Obama’s daughter go to?</a:t>
            </a:r>
            <a:r>
              <a:rPr lang="zh-CN" altLang="en-US" sz="1400" dirty="0">
                <a:solidFill>
                  <a:srgbClr val="000000"/>
                </a:solidFill>
                <a:latin typeface="Lucida Grande" panose="020B0600040502020204" pitchFamily="34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Lucida Grande" panose="020B0600040502020204" pitchFamily="34" charset="0"/>
              </a:rPr>
              <a:t>Obama </a:t>
            </a:r>
            <a:r>
              <a:rPr lang="en-US" altLang="zh-CN" sz="1400" dirty="0">
                <a:solidFill>
                  <a:srgbClr val="000000"/>
                </a:solidFill>
                <a:latin typeface="Lucida Grande" panose="020B0600040502020204" pitchFamily="34" charset="0"/>
                <a:sym typeface="Wingdings" panose="05000000000000000000" pitchFamily="2" charset="2"/>
              </a:rPr>
              <a:t> daughter  college …</a:t>
            </a:r>
            <a:endParaRPr lang="en-US" altLang="zh-CN" sz="1400" dirty="0">
              <a:solidFill>
                <a:srgbClr val="000000"/>
              </a:solidFill>
              <a:latin typeface="Lucida Grande" panose="020B0600040502020204" pitchFamily="34" charset="0"/>
            </a:endParaRPr>
          </a:p>
          <a:p>
            <a:pPr algn="l"/>
            <a:r>
              <a:rPr lang="en-US" altLang="zh-CN" sz="1600" dirty="0">
                <a:solidFill>
                  <a:srgbClr val="000000"/>
                </a:solidFill>
                <a:latin typeface="Lucida Grande" panose="020B0600040502020204" pitchFamily="34" charset="0"/>
              </a:rPr>
              <a:t>“Reasoning path” to represent structured reasoning process</a:t>
            </a:r>
          </a:p>
          <a:p>
            <a:pPr lvl="1"/>
            <a:r>
              <a:rPr lang="en-US" altLang="zh-CN" sz="1400" dirty="0">
                <a:solidFill>
                  <a:srgbClr val="000000"/>
                </a:solidFill>
                <a:latin typeface="Lucida Grande" panose="020B0600040502020204" pitchFamily="34" charset="0"/>
              </a:rPr>
              <a:t>Utilize strong understanding ability of LLMs</a:t>
            </a:r>
          </a:p>
          <a:p>
            <a:pPr lvl="1"/>
            <a:r>
              <a:rPr lang="en-US" altLang="zh-CN" sz="1400" dirty="0">
                <a:solidFill>
                  <a:srgbClr val="000000"/>
                </a:solidFill>
                <a:latin typeface="Lucida Grande" panose="020B0600040502020204" pitchFamily="34" charset="0"/>
              </a:rPr>
              <a:t>Can be instantiated on environments, bridging the heterogeneity gap</a:t>
            </a:r>
          </a:p>
          <a:p>
            <a:pPr algn="l"/>
            <a:r>
              <a:rPr lang="en-US" altLang="zh-CN" sz="1600" dirty="0">
                <a:solidFill>
                  <a:srgbClr val="000000"/>
                </a:solidFill>
                <a:latin typeface="Lucida Grande" panose="020B0600040502020204" pitchFamily="34" charset="0"/>
              </a:rPr>
              <a:t>LLMs</a:t>
            </a:r>
            <a:r>
              <a:rPr lang="zh-CN" altLang="en-US" sz="1600" dirty="0">
                <a:solidFill>
                  <a:srgbClr val="000000"/>
                </a:solidFill>
                <a:latin typeface="Lucida Grande" panose="020B0600040502020204" pitchFamily="34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Lucida Grande" panose="020B0600040502020204" pitchFamily="34" charset="0"/>
              </a:rPr>
              <a:t>interacting framework to build a reasoning path</a:t>
            </a:r>
          </a:p>
          <a:p>
            <a:pPr lvl="1"/>
            <a:r>
              <a:rPr lang="en-US" altLang="zh-CN" sz="1400" dirty="0">
                <a:solidFill>
                  <a:srgbClr val="000000"/>
                </a:solidFill>
                <a:latin typeface="Lucida Grande" panose="020B0600040502020204" pitchFamily="34" charset="0"/>
              </a:rPr>
              <a:t>End-2-end generation of an initial reasoning path (less LLM calls)</a:t>
            </a:r>
          </a:p>
          <a:p>
            <a:pPr lvl="1"/>
            <a:r>
              <a:rPr lang="en-US" altLang="zh-CN" sz="1400" dirty="0">
                <a:solidFill>
                  <a:srgbClr val="000000"/>
                </a:solidFill>
                <a:latin typeface="Lucida Grande" panose="020B0600040502020204" pitchFamily="34" charset="0"/>
              </a:rPr>
              <a:t>Instantiation on environments</a:t>
            </a:r>
            <a:r>
              <a:rPr lang="zh-CN" altLang="en-US" sz="1400" dirty="0">
                <a:solidFill>
                  <a:srgbClr val="000000"/>
                </a:solidFill>
                <a:latin typeface="Lucida Grande" panose="020B0600040502020204" pitchFamily="34" charset="0"/>
              </a:rPr>
              <a:t>，</a:t>
            </a:r>
            <a:r>
              <a:rPr lang="en-US" altLang="zh-CN" sz="1400" dirty="0">
                <a:solidFill>
                  <a:srgbClr val="000000"/>
                </a:solidFill>
                <a:latin typeface="Lucida Grande" panose="020B0600040502020204" pitchFamily="34" charset="0"/>
              </a:rPr>
              <a:t>edit the path when anything goes wrong (better faithfulness)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519E-D9EB-47F0-AD65-082D85248404}" type="datetime1">
              <a:rPr lang="zh-CN" altLang="en-US" smtClean="0"/>
              <a:t>2024/3/20</a:t>
            </a:fld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3E1EE8-403A-4D2D-AB26-5BF439A27F60}" type="slidenum">
              <a:rPr lang="zh-CN" altLang="en-US" smtClean="0"/>
              <a:t>32</a:t>
            </a:fld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28649" y="299707"/>
            <a:ext cx="8182841" cy="489600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Reasoning Path Editing (</a:t>
            </a:r>
            <a:r>
              <a:rPr lang="en-US" altLang="zh-CN" sz="2400" dirty="0" err="1"/>
              <a:t>Readi</a:t>
            </a:r>
            <a:r>
              <a:rPr lang="en-US" altLang="zh-CN" sz="2400" dirty="0"/>
              <a:t>)</a:t>
            </a:r>
            <a:endParaRPr lang="zh-CN" altLang="en-US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6315BB-4B2D-5DDE-01FE-A7C8253F8761}"/>
              </a:ext>
            </a:extLst>
          </p:cNvPr>
          <p:cNvSpPr txBox="1"/>
          <p:nvPr/>
        </p:nvSpPr>
        <p:spPr>
          <a:xfrm>
            <a:off x="3323586" y="4274028"/>
            <a:ext cx="1357243" cy="297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99" b="1" dirty="0">
                <a:latin typeface="LXGW WenKai" panose="02020500000000000000" pitchFamily="18" charset="-120"/>
                <a:ea typeface="LXGW WenKai" panose="02020500000000000000" pitchFamily="18" charset="-120"/>
              </a:rPr>
              <a:t>Reasoning</a:t>
            </a:r>
            <a:r>
              <a:rPr lang="en-US" altLang="zh-CN" sz="1332" dirty="0"/>
              <a:t> </a:t>
            </a:r>
            <a:r>
              <a:rPr lang="en-US" altLang="zh-CN" sz="1199" b="1" dirty="0">
                <a:latin typeface="LXGW WenKai" panose="02020500000000000000" pitchFamily="18" charset="-120"/>
                <a:ea typeface="LXGW WenKai" panose="02020500000000000000" pitchFamily="18" charset="-120"/>
              </a:rPr>
              <a:t>Path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C92141-2D19-D101-7208-0CADDE31F220}"/>
              </a:ext>
            </a:extLst>
          </p:cNvPr>
          <p:cNvSpPr txBox="1"/>
          <p:nvPr/>
        </p:nvSpPr>
        <p:spPr>
          <a:xfrm>
            <a:off x="4021332" y="3675166"/>
            <a:ext cx="1042341" cy="502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32" b="1" dirty="0">
                <a:latin typeface="Roboto" panose="02000000000000000000" pitchFamily="2" charset="0"/>
                <a:ea typeface="Roboto" panose="02000000000000000000" pitchFamily="2" charset="0"/>
              </a:rPr>
              <a:t>Path</a:t>
            </a:r>
            <a:r>
              <a:rPr lang="en-US" altLang="zh-CN" sz="1332" b="1" dirty="0"/>
              <a:t> </a:t>
            </a:r>
            <a:r>
              <a:rPr lang="en-US" altLang="zh-CN" sz="1332" b="1" dirty="0">
                <a:latin typeface="Roboto" panose="02000000000000000000" pitchFamily="2" charset="0"/>
                <a:ea typeface="Roboto" panose="02000000000000000000" pitchFamily="2" charset="0"/>
              </a:rPr>
              <a:t>Editing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62BAE0-17B0-9F2E-5DEE-AE5E814FC619}"/>
              </a:ext>
            </a:extLst>
          </p:cNvPr>
          <p:cNvSpPr txBox="1"/>
          <p:nvPr/>
        </p:nvSpPr>
        <p:spPr>
          <a:xfrm>
            <a:off x="4023799" y="3103960"/>
            <a:ext cx="2062209" cy="276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99" b="1" dirty="0">
                <a:latin typeface="LXGW WenKai" panose="02020500000000000000" pitchFamily="18" charset="-120"/>
                <a:ea typeface="LXGW WenKai" panose="02020500000000000000" pitchFamily="18" charset="-120"/>
              </a:rPr>
              <a:t>Error Message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56B05B-682B-99F3-E14C-C4CAAFEC27E4}"/>
              </a:ext>
            </a:extLst>
          </p:cNvPr>
          <p:cNvSpPr txBox="1"/>
          <p:nvPr/>
        </p:nvSpPr>
        <p:spPr>
          <a:xfrm>
            <a:off x="4787131" y="3727293"/>
            <a:ext cx="1388981" cy="502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32" b="1" dirty="0">
                <a:latin typeface="Roboto" panose="02000000000000000000" pitchFamily="2" charset="0"/>
                <a:ea typeface="Roboto" panose="02000000000000000000" pitchFamily="2" charset="0"/>
              </a:rPr>
              <a:t>Path</a:t>
            </a:r>
            <a:r>
              <a:rPr lang="en-US" altLang="zh-CN" sz="1332" b="1" dirty="0"/>
              <a:t> </a:t>
            </a:r>
            <a:r>
              <a:rPr lang="en-US" altLang="zh-CN" sz="1332" b="1" dirty="0">
                <a:latin typeface="Roboto" panose="02000000000000000000" pitchFamily="2" charset="0"/>
                <a:ea typeface="Roboto" panose="02000000000000000000" pitchFamily="2" charset="0"/>
              </a:rPr>
              <a:t>Instantiation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997BE1-8C67-5A0F-A03D-65D2C9958453}"/>
              </a:ext>
            </a:extLst>
          </p:cNvPr>
          <p:cNvSpPr txBox="1"/>
          <p:nvPr/>
        </p:nvSpPr>
        <p:spPr>
          <a:xfrm>
            <a:off x="5596979" y="4374404"/>
            <a:ext cx="14962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latin typeface="Roboto" panose="02000000000000000000" pitchFamily="2" charset="0"/>
                <a:ea typeface="Roboto" panose="02000000000000000000" pitchFamily="2" charset="0"/>
              </a:rPr>
              <a:t>Only</a:t>
            </a:r>
            <a:r>
              <a:rPr lang="en-US" altLang="zh-CN" sz="1000" dirty="0"/>
              <a:t> </a:t>
            </a:r>
            <a:r>
              <a:rPr lang="en-US" altLang="zh-CN" sz="1050" b="1" dirty="0">
                <a:latin typeface="Roboto" panose="02000000000000000000" pitchFamily="2" charset="0"/>
                <a:ea typeface="Roboto" panose="02000000000000000000" pitchFamily="2" charset="0"/>
              </a:rPr>
              <a:t>when</a:t>
            </a:r>
            <a:r>
              <a:rPr lang="en-US" altLang="zh-CN" sz="1000" dirty="0"/>
              <a:t> </a:t>
            </a:r>
            <a:r>
              <a:rPr lang="en-US" altLang="zh-CN" sz="1050" b="1" dirty="0">
                <a:latin typeface="Roboto" panose="02000000000000000000" pitchFamily="2" charset="0"/>
                <a:ea typeface="Roboto" panose="02000000000000000000" pitchFamily="2" charset="0"/>
              </a:rPr>
              <a:t>necessary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80F40B5A-42F5-8714-2136-D74037DDD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401" y="2841396"/>
            <a:ext cx="431134" cy="4378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9867EFB-A87B-0601-1A03-15D26D771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9496" y="3288713"/>
            <a:ext cx="396988" cy="36334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E2213B2-44B9-DD0F-6C09-DB5130BA8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2115" y="3261441"/>
            <a:ext cx="396988" cy="40353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4937835-DD79-5691-DD8A-1E8093695D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6947" y="3143275"/>
            <a:ext cx="403469" cy="45961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7E14E3D-260D-AB17-237E-E9CEC056490E}"/>
              </a:ext>
            </a:extLst>
          </p:cNvPr>
          <p:cNvSpPr txBox="1"/>
          <p:nvPr/>
        </p:nvSpPr>
        <p:spPr>
          <a:xfrm>
            <a:off x="2473332" y="3687459"/>
            <a:ext cx="1357243" cy="502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332" b="1" dirty="0">
                <a:latin typeface="Roboto" panose="02000000000000000000" pitchFamily="2" charset="0"/>
                <a:ea typeface="Roboto" panose="02000000000000000000" pitchFamily="2" charset="0"/>
              </a:rPr>
              <a:t>Path</a:t>
            </a:r>
            <a:r>
              <a:rPr lang="en-US" altLang="zh-CN" sz="1332" b="1" dirty="0"/>
              <a:t> </a:t>
            </a:r>
            <a:r>
              <a:rPr lang="en-US" altLang="zh-CN" sz="1332" b="1" dirty="0">
                <a:latin typeface="Roboto" panose="02000000000000000000" pitchFamily="2" charset="0"/>
                <a:ea typeface="Roboto" panose="02000000000000000000" pitchFamily="2" charset="0"/>
              </a:rPr>
              <a:t>Generation</a:t>
            </a:r>
            <a:endParaRPr lang="zh-CN" altLang="en-US" sz="1332" b="1" dirty="0">
              <a:latin typeface="Roboto" panose="02000000000000000000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20F2A63-037D-A033-A1B1-29A9EDDF62BD}"/>
              </a:ext>
            </a:extLst>
          </p:cNvPr>
          <p:cNvSpPr txBox="1"/>
          <p:nvPr/>
        </p:nvSpPr>
        <p:spPr>
          <a:xfrm>
            <a:off x="5679482" y="3585802"/>
            <a:ext cx="151488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b="1" dirty="0">
                <a:latin typeface="Roboto" panose="02000000000000000000" pitchFamily="2" charset="0"/>
                <a:ea typeface="Roboto" panose="02000000000000000000" pitchFamily="2" charset="0"/>
              </a:rPr>
              <a:t>Structured</a:t>
            </a:r>
            <a:r>
              <a:rPr lang="en-US" altLang="zh-CN" sz="1200" b="1" dirty="0"/>
              <a:t> </a:t>
            </a:r>
            <a:r>
              <a:rPr lang="en-US" altLang="zh-CN" sz="1050" b="1" dirty="0">
                <a:latin typeface="Roboto" panose="02000000000000000000" pitchFamily="2" charset="0"/>
                <a:ea typeface="Roboto" panose="02000000000000000000" pitchFamily="2" charset="0"/>
              </a:rPr>
              <a:t>Environments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3D8DCC2-688B-2AD7-30A3-2B3B61BBC7EB}"/>
              </a:ext>
            </a:extLst>
          </p:cNvPr>
          <p:cNvCxnSpPr>
            <a:cxnSpLocks/>
          </p:cNvCxnSpPr>
          <p:nvPr/>
        </p:nvCxnSpPr>
        <p:spPr>
          <a:xfrm>
            <a:off x="2564303" y="3402783"/>
            <a:ext cx="9287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9321781-FE19-714A-FA8F-32B45F615483}"/>
              </a:ext>
            </a:extLst>
          </p:cNvPr>
          <p:cNvSpPr txBox="1"/>
          <p:nvPr/>
        </p:nvSpPr>
        <p:spPr>
          <a:xfrm>
            <a:off x="2755882" y="3125575"/>
            <a:ext cx="612009" cy="276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99" b="1" dirty="0">
                <a:latin typeface="LXGW WenKai" panose="02020500000000000000" pitchFamily="18" charset="-120"/>
                <a:ea typeface="LXGW WenKai" panose="02020500000000000000" pitchFamily="18" charset="-120"/>
              </a:rPr>
              <a:t>Task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03C53B9-D18F-F0E0-033C-B3B204522A39}"/>
              </a:ext>
            </a:extLst>
          </p:cNvPr>
          <p:cNvCxnSpPr>
            <a:cxnSpLocks/>
          </p:cNvCxnSpPr>
          <p:nvPr/>
        </p:nvCxnSpPr>
        <p:spPr>
          <a:xfrm>
            <a:off x="3844945" y="3636577"/>
            <a:ext cx="0" cy="633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BF2CF0E-9A4C-455C-D3EF-722727E424CD}"/>
              </a:ext>
            </a:extLst>
          </p:cNvPr>
          <p:cNvCxnSpPr>
            <a:cxnSpLocks/>
          </p:cNvCxnSpPr>
          <p:nvPr/>
        </p:nvCxnSpPr>
        <p:spPr>
          <a:xfrm flipV="1">
            <a:off x="4554433" y="3566260"/>
            <a:ext cx="1176488" cy="6540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497EEB5-3046-3CCF-EF94-8657B7667F01}"/>
              </a:ext>
            </a:extLst>
          </p:cNvPr>
          <p:cNvCxnSpPr>
            <a:cxnSpLocks/>
          </p:cNvCxnSpPr>
          <p:nvPr/>
        </p:nvCxnSpPr>
        <p:spPr>
          <a:xfrm flipH="1">
            <a:off x="4451818" y="3400395"/>
            <a:ext cx="1147263" cy="137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984A8DD-9FC0-4C47-8EDE-54FA9EC41644}"/>
              </a:ext>
            </a:extLst>
          </p:cNvPr>
          <p:cNvCxnSpPr>
            <a:cxnSpLocks/>
          </p:cNvCxnSpPr>
          <p:nvPr/>
        </p:nvCxnSpPr>
        <p:spPr>
          <a:xfrm>
            <a:off x="4018048" y="3634242"/>
            <a:ext cx="0" cy="636314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B9B6C9B-C510-5B62-F94D-45AF3FD0F004}"/>
              </a:ext>
            </a:extLst>
          </p:cNvPr>
          <p:cNvSpPr txBox="1"/>
          <p:nvPr/>
        </p:nvSpPr>
        <p:spPr>
          <a:xfrm>
            <a:off x="5596979" y="4217403"/>
            <a:ext cx="16798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latin typeface="Roboto" panose="02000000000000000000" pitchFamily="2" charset="0"/>
                <a:ea typeface="Roboto" panose="02000000000000000000" pitchFamily="2" charset="0"/>
              </a:rPr>
              <a:t>Standard</a:t>
            </a:r>
            <a:r>
              <a:rPr lang="en-US" altLang="zh-CN" sz="1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altLang="zh-CN" sz="1050" b="1" dirty="0">
                <a:latin typeface="Roboto" panose="02000000000000000000" pitchFamily="2" charset="0"/>
                <a:ea typeface="Roboto" panose="02000000000000000000" pitchFamily="2" charset="0"/>
              </a:rPr>
              <a:t>operation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4F31EF2-5CC9-4E16-7BFC-882DA2BC8132}"/>
              </a:ext>
            </a:extLst>
          </p:cNvPr>
          <p:cNvCxnSpPr>
            <a:cxnSpLocks/>
          </p:cNvCxnSpPr>
          <p:nvPr/>
        </p:nvCxnSpPr>
        <p:spPr>
          <a:xfrm flipV="1">
            <a:off x="5397055" y="4355140"/>
            <a:ext cx="221108" cy="55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A9305CE-3A30-F402-91B4-99D9AF3D375B}"/>
              </a:ext>
            </a:extLst>
          </p:cNvPr>
          <p:cNvCxnSpPr>
            <a:cxnSpLocks/>
          </p:cNvCxnSpPr>
          <p:nvPr/>
        </p:nvCxnSpPr>
        <p:spPr>
          <a:xfrm flipV="1">
            <a:off x="5397055" y="4507928"/>
            <a:ext cx="221108" cy="553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7A1B8C4-0839-208B-3DC6-1A6D6CF891ED}"/>
              </a:ext>
            </a:extLst>
          </p:cNvPr>
          <p:cNvGrpSpPr/>
          <p:nvPr/>
        </p:nvGrpSpPr>
        <p:grpSpPr>
          <a:xfrm>
            <a:off x="3640125" y="3060296"/>
            <a:ext cx="601393" cy="582895"/>
            <a:chOff x="6160122" y="2773452"/>
            <a:chExt cx="601393" cy="582895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D6550CA-4A15-A8FE-742D-83121DF7E73A}"/>
                </a:ext>
              </a:extLst>
            </p:cNvPr>
            <p:cNvSpPr txBox="1"/>
            <p:nvPr/>
          </p:nvSpPr>
          <p:spPr>
            <a:xfrm>
              <a:off x="6160122" y="3048570"/>
              <a:ext cx="6013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Roboto" pitchFamily="2" charset="0"/>
                  <a:ea typeface="Roboto" pitchFamily="2" charset="0"/>
                  <a:cs typeface="ADLaM Display" panose="02010000000000000000" pitchFamily="2" charset="0"/>
                </a:rPr>
                <a:t>LLM</a:t>
              </a:r>
              <a:endParaRPr lang="zh-CN" altLang="en-US" sz="1400" dirty="0">
                <a:latin typeface="Roboto" pitchFamily="2" charset="0"/>
                <a:ea typeface="Roboto" pitchFamily="2" charset="0"/>
                <a:cs typeface="ADLaM Display" panose="02010000000000000000" pitchFamily="2" charset="0"/>
              </a:endParaRPr>
            </a:p>
          </p:txBody>
        </p:sp>
        <p:pic>
          <p:nvPicPr>
            <p:cNvPr id="61" name="Picture 60" descr="A cartoon of a robot&#10;&#10;Description automatically generated">
              <a:extLst>
                <a:ext uri="{FF2B5EF4-FFF2-40B4-BE49-F238E27FC236}">
                  <a16:creationId xmlns:a16="http://schemas.microsoft.com/office/drawing/2014/main" id="{7156535B-854E-00C7-5109-A46717DBC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3461" y="2773452"/>
              <a:ext cx="326100" cy="326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3205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77483" y="717363"/>
            <a:ext cx="7711979" cy="3802209"/>
          </a:xfrm>
        </p:spPr>
        <p:txBody>
          <a:bodyPr>
            <a:norm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Lucida Grande" panose="020B0600040502020204" pitchFamily="34" charset="0"/>
              </a:rPr>
              <a:t>Structured representation of natural language task</a:t>
            </a:r>
          </a:p>
          <a:p>
            <a:pPr lvl="1"/>
            <a:r>
              <a:rPr lang="en-US" altLang="zh-CN" sz="1100" dirty="0">
                <a:solidFill>
                  <a:srgbClr val="000000"/>
                </a:solidFill>
                <a:latin typeface="Lucida Grande" panose="020B0600040502020204" pitchFamily="34" charset="0"/>
              </a:rPr>
              <a:t>Instantiable on structured environments</a:t>
            </a:r>
            <a:r>
              <a:rPr lang="zh-CN" altLang="en-US" sz="1100" dirty="0">
                <a:solidFill>
                  <a:srgbClr val="000000"/>
                </a:solidFill>
                <a:latin typeface="Lucida Grande" panose="020B0600040502020204" pitchFamily="34" charset="0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Lucida Grande" panose="020B0600040502020204" pitchFamily="34" charset="0"/>
              </a:rPr>
              <a:t>(Knowledge graph)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Lucida Grande" panose="020B0600040502020204" pitchFamily="34" charset="0"/>
              </a:rPr>
              <a:t>Relational path from topic entities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Lucida Grande" panose="020B0600040502020204" pitchFamily="34" charset="0"/>
              </a:rPr>
              <a:t>Can represent complex constrains (conjunction)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519E-D9EB-47F0-AD65-082D85248404}" type="datetime1">
              <a:rPr lang="zh-CN" altLang="en-US" smtClean="0"/>
              <a:t>2024/3/20</a:t>
            </a:fld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3E1EE8-403A-4D2D-AB26-5BF439A27F60}" type="slidenum">
              <a:rPr lang="zh-CN" altLang="en-US" smtClean="0"/>
              <a:t>33</a:t>
            </a:fld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97767" y="283318"/>
            <a:ext cx="7471410" cy="489600"/>
          </a:xfrm>
        </p:spPr>
        <p:txBody>
          <a:bodyPr>
            <a:normAutofit/>
          </a:bodyPr>
          <a:lstStyle/>
          <a:p>
            <a:r>
              <a:rPr lang="en-US" altLang="zh-CN" dirty="0"/>
              <a:t>Reasoning path</a:t>
            </a:r>
            <a:endParaRPr lang="zh-CN" alt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41D43C0-4557-982F-58D9-CDCD50B2D7E2}"/>
              </a:ext>
            </a:extLst>
          </p:cNvPr>
          <p:cNvSpPr/>
          <p:nvPr/>
        </p:nvSpPr>
        <p:spPr>
          <a:xfrm>
            <a:off x="4672842" y="3493103"/>
            <a:ext cx="2877476" cy="1026469"/>
          </a:xfrm>
          <a:prstGeom prst="roundRect">
            <a:avLst/>
          </a:prstGeom>
          <a:solidFill>
            <a:srgbClr val="FFF9F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969E118-0CC0-8589-A648-F612402222DE}"/>
              </a:ext>
            </a:extLst>
          </p:cNvPr>
          <p:cNvSpPr/>
          <p:nvPr/>
        </p:nvSpPr>
        <p:spPr>
          <a:xfrm>
            <a:off x="1715999" y="3493102"/>
            <a:ext cx="2593715" cy="1026470"/>
          </a:xfrm>
          <a:prstGeom prst="roundRect">
            <a:avLst/>
          </a:prstGeom>
          <a:solidFill>
            <a:srgbClr val="FFF9F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F7D34261-67E4-EE98-89DC-25640CA78BC9}"/>
                  </a:ext>
                </a:extLst>
              </p:cNvPr>
              <p:cNvSpPr/>
              <p:nvPr/>
            </p:nvSpPr>
            <p:spPr>
              <a:xfrm>
                <a:off x="4664743" y="2812636"/>
                <a:ext cx="2885576" cy="452350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199" b="1" dirty="0">
                    <a:solidFill>
                      <a:schemeClr val="tx1"/>
                    </a:solidFill>
                    <a:latin typeface="LXGW WenKai Light" panose="02020400000000000000" pitchFamily="18" charset="-120"/>
                    <a:ea typeface="LXGW WenKai Light" panose="02020400000000000000" pitchFamily="18" charset="-120"/>
                  </a:rPr>
                  <a:t>[</a:t>
                </a:r>
                <a:r>
                  <a:rPr lang="en-US" altLang="zh-CN" sz="1199" b="1" dirty="0">
                    <a:solidFill>
                      <a:schemeClr val="tx1"/>
                    </a:solidFill>
                    <a:highlight>
                      <a:srgbClr val="FFE0C1"/>
                    </a:highlight>
                    <a:latin typeface="LXGW WenKai Light" panose="02020400000000000000" pitchFamily="18" charset="-120"/>
                    <a:ea typeface="LXGW WenKai Light" panose="02020400000000000000" pitchFamily="18" charset="-120"/>
                  </a:rPr>
                  <a:t>Nijmegen</a:t>
                </a:r>
                <a:r>
                  <a:rPr lang="en-US" altLang="zh-CN" sz="1199" b="1" dirty="0">
                    <a:solidFill>
                      <a:schemeClr val="tx1"/>
                    </a:solidFill>
                    <a:latin typeface="LXGW WenKai Light" panose="02020400000000000000" pitchFamily="18" charset="-120"/>
                    <a:ea typeface="LXGW WenKai Light" panose="02020400000000000000" pitchFamily="18" charset="-120"/>
                  </a:rPr>
                  <a:t>] </a:t>
                </a:r>
                <a:r>
                  <a:rPr lang="en-US" altLang="zh-CN" sz="1199" b="1" dirty="0" err="1">
                    <a:solidFill>
                      <a:schemeClr val="tx1"/>
                    </a:solidFill>
                    <a:latin typeface="LXGW WenKai Light" panose="02020400000000000000" pitchFamily="18" charset="-120"/>
                    <a:ea typeface="LXGW WenKai Light" panose="02020400000000000000" pitchFamily="18" charset="-120"/>
                  </a:rPr>
                  <a:t>serve_airport</a:t>
                </a:r>
                <a14:m>
                  <m:oMath xmlns:m="http://schemas.openxmlformats.org/officeDocument/2006/math">
                    <m:r>
                      <a:rPr lang="en-US" altLang="zh-CN" sz="1199" b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1199" b="1" dirty="0">
                    <a:solidFill>
                      <a:schemeClr val="tx1"/>
                    </a:solidFill>
                    <a:latin typeface="LXGW WenKai Light" panose="02020400000000000000" pitchFamily="18" charset="-120"/>
                    <a:ea typeface="LXGW WenKai Light" panose="02020400000000000000" pitchFamily="18" charset="-120"/>
                  </a:rPr>
                  <a:t>contain</a:t>
                </a:r>
              </a:p>
              <a:p>
                <a:r>
                  <a:rPr lang="en-US" altLang="zh-CN" sz="1199" b="1" dirty="0">
                    <a:solidFill>
                      <a:schemeClr val="tx1"/>
                    </a:solidFill>
                    <a:latin typeface="LXGW WenKai Light" panose="02020400000000000000" pitchFamily="18" charset="-120"/>
                    <a:ea typeface="LXGW WenKai Light" panose="02020400000000000000" pitchFamily="18" charset="-120"/>
                  </a:rPr>
                  <a:t>[</a:t>
                </a:r>
                <a:r>
                  <a:rPr lang="en-US" altLang="zh-CN" sz="1199" b="1" dirty="0">
                    <a:solidFill>
                      <a:schemeClr val="tx1"/>
                    </a:solidFill>
                    <a:highlight>
                      <a:srgbClr val="FFE0C1"/>
                    </a:highlight>
                    <a:latin typeface="LXGW WenKai Light" panose="02020400000000000000" pitchFamily="18" charset="-120"/>
                    <a:ea typeface="LXGW WenKai Light" panose="02020400000000000000" pitchFamily="18" charset="-120"/>
                  </a:rPr>
                  <a:t>France</a:t>
                </a:r>
                <a:r>
                  <a:rPr lang="en-US" altLang="zh-CN" sz="1199" b="1" dirty="0">
                    <a:solidFill>
                      <a:schemeClr val="tx1"/>
                    </a:solidFill>
                    <a:latin typeface="LXGW WenKai Light" panose="02020400000000000000" pitchFamily="18" charset="-120"/>
                    <a:ea typeface="LXGW WenKai Light" panose="02020400000000000000" pitchFamily="18" charset="-120"/>
                  </a:rPr>
                  <a:t>] border</a:t>
                </a:r>
                <a14:m>
                  <m:oMath xmlns:m="http://schemas.openxmlformats.org/officeDocument/2006/math">
                    <m:r>
                      <a:rPr lang="en-US" altLang="zh-CN" sz="1199" b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1199" b="1" dirty="0">
                    <a:solidFill>
                      <a:schemeClr val="tx1"/>
                    </a:solidFill>
                    <a:latin typeface="LXGW WenKai Light" panose="02020400000000000000" pitchFamily="18" charset="-120"/>
                    <a:ea typeface="LXGW WenKai Light" panose="02020400000000000000" pitchFamily="18" charset="-120"/>
                  </a:rPr>
                  <a:t>country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F7D34261-67E4-EE98-89DC-25640CA78B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743" y="2812636"/>
                <a:ext cx="2885576" cy="452350"/>
              </a:xfrm>
              <a:prstGeom prst="roundRect">
                <a:avLst/>
              </a:prstGeom>
              <a:blipFill>
                <a:blip r:embed="rId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FE9DBE8-2ADA-18DB-A57C-4B9775B5F043}"/>
              </a:ext>
            </a:extLst>
          </p:cNvPr>
          <p:cNvSpPr txBox="1"/>
          <p:nvPr/>
        </p:nvSpPr>
        <p:spPr>
          <a:xfrm>
            <a:off x="4696902" y="2557832"/>
            <a:ext cx="1447827" cy="276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99" b="1" dirty="0">
                <a:latin typeface="Roboto Black" panose="02000000000000000000" pitchFamily="2" charset="0"/>
                <a:ea typeface="Roboto Black" panose="02000000000000000000" pitchFamily="2" charset="0"/>
              </a:rPr>
              <a:t>Reasoning</a:t>
            </a:r>
            <a:r>
              <a:rPr lang="en-US" altLang="zh-CN" sz="1199" b="1" dirty="0"/>
              <a:t> </a:t>
            </a:r>
            <a:r>
              <a:rPr lang="en-US" altLang="zh-CN" sz="1199" b="1" dirty="0">
                <a:latin typeface="Roboto Black" panose="02000000000000000000" pitchFamily="2" charset="0"/>
                <a:ea typeface="Roboto Black" panose="02000000000000000000" pitchFamily="2" charset="0"/>
              </a:rPr>
              <a:t>Path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CBE73DE-F7F3-7B74-A9FE-4E3A78137260}"/>
              </a:ext>
            </a:extLst>
          </p:cNvPr>
          <p:cNvSpPr/>
          <p:nvPr/>
        </p:nvSpPr>
        <p:spPr>
          <a:xfrm>
            <a:off x="4664743" y="1993677"/>
            <a:ext cx="2885576" cy="584875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199" b="1" dirty="0">
                <a:solidFill>
                  <a:schemeClr val="tx1"/>
                </a:solidFill>
                <a:latin typeface="LXGW WenKai Light" panose="02020400000000000000" pitchFamily="18" charset="-120"/>
                <a:ea typeface="LXGW WenKai Light" panose="02020400000000000000" pitchFamily="18" charset="-120"/>
              </a:rPr>
              <a:t>What country bordering </a:t>
            </a:r>
            <a:r>
              <a:rPr lang="en-US" altLang="zh-CN" sz="1199" b="1" dirty="0">
                <a:solidFill>
                  <a:schemeClr val="tx1"/>
                </a:solidFill>
                <a:highlight>
                  <a:srgbClr val="FFE0C1"/>
                </a:highlight>
                <a:latin typeface="LXGW WenKai Light" panose="02020400000000000000" pitchFamily="18" charset="-120"/>
                <a:ea typeface="LXGW WenKai Light" panose="02020400000000000000" pitchFamily="18" charset="-120"/>
              </a:rPr>
              <a:t>France</a:t>
            </a:r>
            <a:r>
              <a:rPr lang="en-US" altLang="zh-CN" sz="1199" b="1" dirty="0">
                <a:solidFill>
                  <a:schemeClr val="tx1"/>
                </a:solidFill>
                <a:latin typeface="LXGW WenKai Light" panose="02020400000000000000" pitchFamily="18" charset="-120"/>
                <a:ea typeface="LXGW WenKai Light" panose="02020400000000000000" pitchFamily="18" charset="-120"/>
              </a:rPr>
              <a:t> contains an airport that serves </a:t>
            </a:r>
            <a:r>
              <a:rPr lang="en-US" altLang="zh-CN" sz="1199" b="1" dirty="0">
                <a:solidFill>
                  <a:schemeClr val="tx1"/>
                </a:solidFill>
                <a:highlight>
                  <a:srgbClr val="FFE0C1"/>
                </a:highlight>
                <a:latin typeface="LXGW WenKai Light" panose="02020400000000000000" pitchFamily="18" charset="-120"/>
                <a:ea typeface="LXGW WenKai Light" panose="02020400000000000000" pitchFamily="18" charset="-120"/>
              </a:rPr>
              <a:t>Nijmegen</a:t>
            </a:r>
            <a:r>
              <a:rPr lang="en-US" altLang="zh-CN" sz="1199" b="1" dirty="0">
                <a:solidFill>
                  <a:schemeClr val="tx1"/>
                </a:solidFill>
                <a:latin typeface="LXGW WenKai Light" panose="02020400000000000000" pitchFamily="18" charset="-120"/>
                <a:ea typeface="LXGW WenKai Light" panose="02020400000000000000" pitchFamily="18" charset="-120"/>
              </a:rPr>
              <a:t>?</a:t>
            </a:r>
            <a:endParaRPr lang="en-US" altLang="zh-CN" sz="1199" b="1" dirty="0">
              <a:solidFill>
                <a:srgbClr val="FF0000"/>
              </a:solidFill>
              <a:latin typeface="LXGW WenKai Light" panose="02020400000000000000" pitchFamily="18" charset="-120"/>
              <a:ea typeface="LXGW WenKai Light" panose="02020400000000000000" pitchFamily="18" charset="-12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5DC22C-6537-26F2-69AF-69654C8D1EF4}"/>
              </a:ext>
            </a:extLst>
          </p:cNvPr>
          <p:cNvSpPr txBox="1"/>
          <p:nvPr/>
        </p:nvSpPr>
        <p:spPr>
          <a:xfrm>
            <a:off x="4722298" y="3253389"/>
            <a:ext cx="1447827" cy="276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99" b="1" dirty="0">
                <a:latin typeface="Roboto Black" panose="02000000000000000000" pitchFamily="2" charset="0"/>
                <a:ea typeface="Roboto Black" panose="02000000000000000000" pitchFamily="2" charset="0"/>
              </a:rPr>
              <a:t>Path</a:t>
            </a:r>
            <a:r>
              <a:rPr lang="en-US" altLang="zh-CN" sz="1199" b="1" dirty="0"/>
              <a:t> </a:t>
            </a:r>
            <a:r>
              <a:rPr lang="en-US" altLang="zh-CN" sz="1199" b="1" dirty="0">
                <a:latin typeface="Roboto Black" panose="02000000000000000000" pitchFamily="2" charset="0"/>
                <a:ea typeface="Roboto Black" panose="02000000000000000000" pitchFamily="2" charset="0"/>
              </a:rPr>
              <a:t>Instances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658F95A-400F-4248-C6B9-0427FDEA60F8}"/>
              </a:ext>
            </a:extLst>
          </p:cNvPr>
          <p:cNvSpPr/>
          <p:nvPr/>
        </p:nvSpPr>
        <p:spPr>
          <a:xfrm>
            <a:off x="4751583" y="4124878"/>
            <a:ext cx="641761" cy="27722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 dirty="0">
                <a:solidFill>
                  <a:schemeClr val="tx1"/>
                </a:solidFill>
                <a:latin typeface="LXGW WenKai Light" panose="02020400000000000000" pitchFamily="18" charset="-120"/>
                <a:ea typeface="LXGW WenKai Light" panose="02020400000000000000" pitchFamily="18" charset="-120"/>
              </a:rPr>
              <a:t>France</a:t>
            </a:r>
            <a:endParaRPr lang="en-US" altLang="zh-CN" sz="1050" b="1" dirty="0">
              <a:solidFill>
                <a:srgbClr val="FF0000"/>
              </a:solidFill>
              <a:latin typeface="LXGW WenKai Light" panose="02020400000000000000" pitchFamily="18" charset="-120"/>
              <a:ea typeface="LXGW WenKai Light" panose="02020400000000000000" pitchFamily="18" charset="-12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CC0B1B2-BE45-44C1-6DAA-7D469BCA3CDC}"/>
              </a:ext>
            </a:extLst>
          </p:cNvPr>
          <p:cNvSpPr/>
          <p:nvPr/>
        </p:nvSpPr>
        <p:spPr>
          <a:xfrm>
            <a:off x="5708015" y="4092659"/>
            <a:ext cx="928198" cy="34126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 dirty="0">
                <a:solidFill>
                  <a:schemeClr val="tx1"/>
                </a:solidFill>
                <a:latin typeface="LXGW WenKai Light" panose="02020400000000000000" pitchFamily="18" charset="-120"/>
                <a:ea typeface="LXGW WenKai Light" panose="02020400000000000000" pitchFamily="18" charset="-120"/>
              </a:rPr>
              <a:t>Compound Node</a:t>
            </a:r>
            <a:endParaRPr lang="zh-CN" altLang="en-US" sz="1050" b="1" dirty="0">
              <a:solidFill>
                <a:schemeClr val="tx1"/>
              </a:solidFill>
              <a:latin typeface="LXGW WenKai Light" panose="02020400000000000000" pitchFamily="18" charset="-120"/>
              <a:ea typeface="LXGW WenKai Light" panose="02020400000000000000" pitchFamily="18" charset="-12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2FC7BFC-532D-0208-E73A-729BA16B7D96}"/>
              </a:ext>
            </a:extLst>
          </p:cNvPr>
          <p:cNvSpPr/>
          <p:nvPr/>
        </p:nvSpPr>
        <p:spPr>
          <a:xfrm>
            <a:off x="6782321" y="3846086"/>
            <a:ext cx="738862" cy="28332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 dirty="0">
                <a:solidFill>
                  <a:schemeClr val="tx1"/>
                </a:solidFill>
                <a:latin typeface="LXGW WenKai Light" panose="02020400000000000000" pitchFamily="18" charset="-120"/>
                <a:ea typeface="LXGW WenKai Light" panose="02020400000000000000" pitchFamily="18" charset="-120"/>
              </a:rPr>
              <a:t>German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D5C0036-B154-5E77-F3F4-F46D0167679A}"/>
              </a:ext>
            </a:extLst>
          </p:cNvPr>
          <p:cNvSpPr/>
          <p:nvPr/>
        </p:nvSpPr>
        <p:spPr>
          <a:xfrm>
            <a:off x="4780048" y="3612450"/>
            <a:ext cx="821933" cy="30631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 dirty="0">
                <a:solidFill>
                  <a:schemeClr val="tx1"/>
                </a:solidFill>
                <a:latin typeface="LXGW WenKai Light" panose="02020400000000000000" pitchFamily="18" charset="-120"/>
                <a:ea typeface="LXGW WenKai Light" panose="02020400000000000000" pitchFamily="18" charset="-120"/>
              </a:rPr>
              <a:t>Nijmegen</a:t>
            </a:r>
            <a:endParaRPr lang="zh-CN" altLang="en-US" sz="1050" b="1" dirty="0">
              <a:solidFill>
                <a:schemeClr val="tx1"/>
              </a:solidFill>
              <a:latin typeface="LXGW WenKai Light" panose="02020400000000000000" pitchFamily="18" charset="-120"/>
              <a:ea typeface="LXGW WenKai Light" panose="02020400000000000000" pitchFamily="18" charset="-12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EFDA569-EAB3-CC5A-D239-199939DFC929}"/>
              </a:ext>
            </a:extLst>
          </p:cNvPr>
          <p:cNvSpPr/>
          <p:nvPr/>
        </p:nvSpPr>
        <p:spPr>
          <a:xfrm>
            <a:off x="6098345" y="3577782"/>
            <a:ext cx="433921" cy="38680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 dirty="0">
                <a:solidFill>
                  <a:schemeClr val="tx1"/>
                </a:solidFill>
                <a:latin typeface="LXGW WenKai Light" panose="02020400000000000000" pitchFamily="18" charset="-120"/>
                <a:ea typeface="LXGW WenKai Light" panose="02020400000000000000" pitchFamily="18" charset="-120"/>
              </a:rPr>
              <a:t>WZ air.</a:t>
            </a:r>
            <a:endParaRPr lang="zh-CN" altLang="en-US" sz="1050" b="1" dirty="0">
              <a:solidFill>
                <a:schemeClr val="tx1"/>
              </a:solidFill>
              <a:latin typeface="LXGW WenKai Light" panose="02020400000000000000" pitchFamily="18" charset="-120"/>
              <a:ea typeface="LXGW WenKai Light" panose="02020400000000000000" pitchFamily="18" charset="-12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925D9C-C822-0380-DDDB-0F760BA19256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5393344" y="4263292"/>
            <a:ext cx="314671" cy="20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4C59FE7-FFBB-AF27-1C57-1F44BD61F556}"/>
              </a:ext>
            </a:extLst>
          </p:cNvPr>
          <p:cNvSpPr txBox="1"/>
          <p:nvPr/>
        </p:nvSpPr>
        <p:spPr>
          <a:xfrm>
            <a:off x="5089050" y="3952034"/>
            <a:ext cx="8653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 i="1">
                <a:solidFill>
                  <a:schemeClr val="accent2"/>
                </a:solidFill>
                <a:latin typeface="LXGW WenKai Light" panose="02020400000000000000" pitchFamily="18" charset="-120"/>
                <a:ea typeface="LXGW WenKai Light" panose="02020400000000000000" pitchFamily="18" charset="-120"/>
              </a:rPr>
              <a:t>adjoin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DD9818A-D1A5-74EF-91AC-11BF79EAEBCC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6636213" y="3987748"/>
            <a:ext cx="146108" cy="27554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E823444-72D4-6F10-5BD7-B82A68DF2ED1}"/>
              </a:ext>
            </a:extLst>
          </p:cNvPr>
          <p:cNvSpPr txBox="1"/>
          <p:nvPr/>
        </p:nvSpPr>
        <p:spPr>
          <a:xfrm>
            <a:off x="6452506" y="4072809"/>
            <a:ext cx="8653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 i="1" dirty="0">
                <a:solidFill>
                  <a:schemeClr val="accent2"/>
                </a:solidFill>
                <a:latin typeface="LXGW WenKai Light" panose="02020400000000000000" pitchFamily="18" charset="-120"/>
                <a:ea typeface="LXGW WenKai Light" panose="02020400000000000000" pitchFamily="18" charset="-120"/>
              </a:rPr>
              <a:t>country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D15EFF-C6C2-2F3F-0E30-50CC51E4B382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5601981" y="3765607"/>
            <a:ext cx="496364" cy="557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7C350A2-5854-4EF4-E564-1EA235620FC8}"/>
              </a:ext>
            </a:extLst>
          </p:cNvPr>
          <p:cNvSpPr txBox="1"/>
          <p:nvPr/>
        </p:nvSpPr>
        <p:spPr>
          <a:xfrm>
            <a:off x="5396789" y="3484279"/>
            <a:ext cx="8653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 i="1" dirty="0">
                <a:solidFill>
                  <a:schemeClr val="accent2"/>
                </a:solidFill>
                <a:latin typeface="LXGW WenKai Light" panose="02020400000000000000" pitchFamily="18" charset="-120"/>
                <a:ea typeface="LXGW WenKai Light" panose="02020400000000000000" pitchFamily="18" charset="-120"/>
              </a:rPr>
              <a:t>airports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AF6E182-6030-3C49-2994-FB2241A1ECAC}"/>
              </a:ext>
            </a:extLst>
          </p:cNvPr>
          <p:cNvCxnSpPr>
            <a:cxnSpLocks/>
            <a:stCxn id="14" idx="1"/>
            <a:endCxn id="16" idx="3"/>
          </p:cNvCxnSpPr>
          <p:nvPr/>
        </p:nvCxnSpPr>
        <p:spPr>
          <a:xfrm flipH="1" flipV="1">
            <a:off x="6532266" y="3771183"/>
            <a:ext cx="250055" cy="21656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EAED9E1-504C-7D70-D7FC-AA4128DE6B94}"/>
              </a:ext>
            </a:extLst>
          </p:cNvPr>
          <p:cNvSpPr txBox="1"/>
          <p:nvPr/>
        </p:nvSpPr>
        <p:spPr>
          <a:xfrm>
            <a:off x="6452506" y="3617525"/>
            <a:ext cx="8653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 i="1">
                <a:solidFill>
                  <a:schemeClr val="accent2"/>
                </a:solidFill>
                <a:latin typeface="LXGW WenKai Light" panose="02020400000000000000" pitchFamily="18" charset="-120"/>
                <a:ea typeface="LXGW WenKai Light" panose="02020400000000000000" pitchFamily="18" charset="-120"/>
              </a:rPr>
              <a:t>contains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2E7D6A2-F113-95D6-5DA3-BE70147BD054}"/>
                  </a:ext>
                </a:extLst>
              </p:cNvPr>
              <p:cNvSpPr txBox="1"/>
              <p:nvPr/>
            </p:nvSpPr>
            <p:spPr>
              <a:xfrm>
                <a:off x="4696903" y="1742810"/>
                <a:ext cx="1447827" cy="2768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199" b="1" dirty="0">
                    <a:latin typeface="Roboto Black" panose="02000000000000000000" pitchFamily="2" charset="0"/>
                    <a:ea typeface="Roboto Black" panose="02000000000000000000" pitchFamily="2" charset="0"/>
                  </a:rPr>
                  <a:t>Example</a:t>
                </a:r>
                <a:r>
                  <a:rPr lang="en-US" altLang="zh-CN" sz="1199" b="1" dirty="0">
                    <a:latin typeface="Söhne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199" b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1199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zh-CN" sz="1199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2E7D6A2-F113-95D6-5DA3-BE70147BD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903" y="1742810"/>
                <a:ext cx="1447827" cy="276871"/>
              </a:xfrm>
              <a:prstGeom prst="rect">
                <a:avLst/>
              </a:prstGeom>
              <a:blipFill>
                <a:blip r:embed="rId4"/>
                <a:stretch>
                  <a:fillRect t="-4444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DCD6F9A9-E8CE-B8BD-D0EB-98AFDC54C77A}"/>
                  </a:ext>
                </a:extLst>
              </p:cNvPr>
              <p:cNvSpPr/>
              <p:nvPr/>
            </p:nvSpPr>
            <p:spPr>
              <a:xfrm>
                <a:off x="1715999" y="2804580"/>
                <a:ext cx="2593715" cy="453280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199" b="1" dirty="0">
                    <a:solidFill>
                      <a:schemeClr val="tx1"/>
                    </a:solidFill>
                    <a:latin typeface="LXGW WenKai Light" panose="02020400000000000000" pitchFamily="18" charset="-120"/>
                    <a:ea typeface="LXGW WenKai Light" panose="02020400000000000000" pitchFamily="18" charset="-120"/>
                  </a:rPr>
                  <a:t>[</a:t>
                </a:r>
                <a:r>
                  <a:rPr lang="en-US" altLang="zh-CN" sz="1199" b="1" dirty="0">
                    <a:solidFill>
                      <a:schemeClr val="tx1"/>
                    </a:solidFill>
                    <a:highlight>
                      <a:srgbClr val="FFE0C1"/>
                    </a:highlight>
                    <a:latin typeface="LXGW WenKai Light" panose="02020400000000000000" pitchFamily="18" charset="-120"/>
                    <a:ea typeface="LXGW WenKai Light" panose="02020400000000000000" pitchFamily="18" charset="-120"/>
                  </a:rPr>
                  <a:t>Obama</a:t>
                </a:r>
                <a:r>
                  <a:rPr lang="en-US" altLang="zh-CN" sz="1199" b="1" dirty="0">
                    <a:solidFill>
                      <a:schemeClr val="tx1"/>
                    </a:solidFill>
                    <a:latin typeface="LXGW WenKai Light" panose="02020400000000000000" pitchFamily="18" charset="-120"/>
                    <a:ea typeface="LXGW WenKai Light" panose="02020400000000000000" pitchFamily="18" charset="-120"/>
                  </a:rPr>
                  <a:t>] </a:t>
                </a:r>
                <a:r>
                  <a:rPr lang="en-US" altLang="zh-CN" sz="1199" b="1" dirty="0" err="1">
                    <a:solidFill>
                      <a:schemeClr val="tx1"/>
                    </a:solidFill>
                    <a:latin typeface="LXGW WenKai Light" panose="02020400000000000000" pitchFamily="18" charset="-120"/>
                    <a:ea typeface="LXGW WenKai Light" panose="02020400000000000000" pitchFamily="18" charset="-120"/>
                  </a:rPr>
                  <a:t>father_of</a:t>
                </a:r>
                <a14:m>
                  <m:oMath xmlns:m="http://schemas.openxmlformats.org/officeDocument/2006/math">
                    <m:r>
                      <a:rPr lang="en-US" altLang="zh-CN" sz="1199" b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1199" b="1" dirty="0">
                    <a:solidFill>
                      <a:schemeClr val="tx1"/>
                    </a:solidFill>
                    <a:latin typeface="LXGW WenKai Light" panose="02020400000000000000" pitchFamily="18" charset="-120"/>
                    <a:ea typeface="LXGW WenKai Light" panose="02020400000000000000" pitchFamily="18" charset="-120"/>
                  </a:rPr>
                  <a:t>college</a:t>
                </a:r>
              </a:p>
            </p:txBody>
          </p:sp>
        </mc:Choice>
        <mc:Fallback xmlns=""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DCD6F9A9-E8CE-B8BD-D0EB-98AFDC54C7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999" y="2804580"/>
                <a:ext cx="2593715" cy="45328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8A5C9043-B8C4-A560-CA56-3C611373220D}"/>
              </a:ext>
            </a:extLst>
          </p:cNvPr>
          <p:cNvSpPr txBox="1"/>
          <p:nvPr/>
        </p:nvSpPr>
        <p:spPr>
          <a:xfrm>
            <a:off x="1750197" y="2554483"/>
            <a:ext cx="1447827" cy="276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99" b="1" dirty="0">
                <a:latin typeface="Roboto Black" panose="02000000000000000000" pitchFamily="2" charset="0"/>
                <a:ea typeface="Roboto Black" panose="02000000000000000000" pitchFamily="2" charset="0"/>
              </a:rPr>
              <a:t>Reasoning</a:t>
            </a:r>
            <a:r>
              <a:rPr lang="en-US" altLang="zh-CN" sz="1199" b="1" dirty="0"/>
              <a:t> </a:t>
            </a:r>
            <a:r>
              <a:rPr lang="en-US" altLang="zh-CN" sz="1199" b="1" dirty="0">
                <a:latin typeface="Roboto Black" panose="02000000000000000000" pitchFamily="2" charset="0"/>
                <a:ea typeface="Roboto Black" panose="02000000000000000000" pitchFamily="2" charset="0"/>
              </a:rPr>
              <a:t>Path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31A1E02-7EBC-22FD-140A-5A744BB006C6}"/>
              </a:ext>
            </a:extLst>
          </p:cNvPr>
          <p:cNvSpPr/>
          <p:nvPr/>
        </p:nvSpPr>
        <p:spPr>
          <a:xfrm>
            <a:off x="1714852" y="1996344"/>
            <a:ext cx="2593715" cy="55489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199" b="1" dirty="0">
                <a:solidFill>
                  <a:schemeClr val="tx1"/>
                </a:solidFill>
                <a:latin typeface="LXGW WenKai Light" panose="02020400000000000000" pitchFamily="18" charset="-120"/>
                <a:ea typeface="LXGW WenKai Light" panose="02020400000000000000" pitchFamily="18" charset="-120"/>
              </a:rPr>
              <a:t>Where did daughters of </a:t>
            </a:r>
            <a:r>
              <a:rPr lang="en-US" altLang="zh-CN" sz="1199" b="1" dirty="0">
                <a:solidFill>
                  <a:schemeClr val="tx1"/>
                </a:solidFill>
                <a:highlight>
                  <a:srgbClr val="FFE0C1"/>
                </a:highlight>
                <a:latin typeface="LXGW WenKai Light" panose="02020400000000000000" pitchFamily="18" charset="-120"/>
                <a:ea typeface="LXGW WenKai Light" panose="02020400000000000000" pitchFamily="18" charset="-120"/>
              </a:rPr>
              <a:t>Obama</a:t>
            </a:r>
            <a:r>
              <a:rPr lang="en-US" altLang="zh-CN" sz="1199" b="1" dirty="0">
                <a:solidFill>
                  <a:schemeClr val="tx1"/>
                </a:solidFill>
                <a:latin typeface="LXGW WenKai Light" panose="02020400000000000000" pitchFamily="18" charset="-120"/>
                <a:ea typeface="LXGW WenKai Light" panose="02020400000000000000" pitchFamily="18" charset="-120"/>
              </a:rPr>
              <a:t> go to college?</a:t>
            </a:r>
            <a:endParaRPr lang="en-US" altLang="zh-CN" sz="1199" b="1" dirty="0">
              <a:solidFill>
                <a:srgbClr val="FF0000"/>
              </a:solidFill>
              <a:latin typeface="LXGW WenKai Light" panose="02020400000000000000" pitchFamily="18" charset="-120"/>
              <a:ea typeface="LXGW WenKai Light" panose="02020400000000000000" pitchFamily="18" charset="-12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B7461C-9DD7-F5F7-3F9D-A6F19DA0B003}"/>
              </a:ext>
            </a:extLst>
          </p:cNvPr>
          <p:cNvSpPr txBox="1"/>
          <p:nvPr/>
        </p:nvSpPr>
        <p:spPr>
          <a:xfrm>
            <a:off x="1750197" y="3261701"/>
            <a:ext cx="1447827" cy="276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99" b="1" dirty="0">
                <a:latin typeface="Roboto Black" panose="02000000000000000000" pitchFamily="2" charset="0"/>
                <a:ea typeface="Roboto Black" panose="02000000000000000000" pitchFamily="2" charset="0"/>
              </a:rPr>
              <a:t>Path</a:t>
            </a:r>
            <a:r>
              <a:rPr lang="en-US" altLang="zh-CN" sz="1199" b="1" dirty="0"/>
              <a:t> </a:t>
            </a:r>
            <a:r>
              <a:rPr lang="en-US" altLang="zh-CN" sz="1199" b="1" dirty="0">
                <a:latin typeface="Roboto Black" panose="02000000000000000000" pitchFamily="2" charset="0"/>
                <a:ea typeface="Roboto Black" panose="02000000000000000000" pitchFamily="2" charset="0"/>
              </a:rPr>
              <a:t>Instances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322F09D-9DE7-3DD1-FFD8-F0393EFB32AA}"/>
              </a:ext>
            </a:extLst>
          </p:cNvPr>
          <p:cNvSpPr/>
          <p:nvPr/>
        </p:nvSpPr>
        <p:spPr>
          <a:xfrm>
            <a:off x="2697041" y="4133411"/>
            <a:ext cx="636596" cy="27388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 dirty="0">
                <a:solidFill>
                  <a:schemeClr val="tx1"/>
                </a:solidFill>
                <a:latin typeface="LXGW WenKai Light" panose="02020400000000000000" pitchFamily="18" charset="-120"/>
                <a:ea typeface="LXGW WenKai Light" panose="02020400000000000000" pitchFamily="18" charset="-120"/>
              </a:rPr>
              <a:t>Sasha</a:t>
            </a:r>
            <a:endParaRPr lang="zh-CN" altLang="en-US" sz="1050" b="1" dirty="0">
              <a:solidFill>
                <a:schemeClr val="tx1"/>
              </a:solidFill>
              <a:latin typeface="LXGW WenKai Light" panose="02020400000000000000" pitchFamily="18" charset="-120"/>
              <a:ea typeface="LXGW WenKai Light" panose="02020400000000000000" pitchFamily="18" charset="-12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8209BA1-F401-C215-C2F1-3ADB8E9236A6}"/>
              </a:ext>
            </a:extLst>
          </p:cNvPr>
          <p:cNvSpPr/>
          <p:nvPr/>
        </p:nvSpPr>
        <p:spPr>
          <a:xfrm>
            <a:off x="3629910" y="3830949"/>
            <a:ext cx="610190" cy="29098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 dirty="0">
                <a:solidFill>
                  <a:schemeClr val="tx1"/>
                </a:solidFill>
                <a:latin typeface="LXGW WenKai Light" panose="02020400000000000000" pitchFamily="18" charset="-120"/>
                <a:ea typeface="LXGW WenKai Light" panose="02020400000000000000" pitchFamily="18" charset="-120"/>
              </a:rPr>
              <a:t>UCMC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11841D4-EF4D-A0A1-0C60-DABFB8520C45}"/>
              </a:ext>
            </a:extLst>
          </p:cNvPr>
          <p:cNvSpPr/>
          <p:nvPr/>
        </p:nvSpPr>
        <p:spPr>
          <a:xfrm>
            <a:off x="1800800" y="3846858"/>
            <a:ext cx="652026" cy="2668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 dirty="0">
                <a:solidFill>
                  <a:schemeClr val="tx1"/>
                </a:solidFill>
                <a:latin typeface="LXGW WenKai Light" panose="02020400000000000000" pitchFamily="18" charset="-120"/>
                <a:ea typeface="LXGW WenKai Light" panose="02020400000000000000" pitchFamily="18" charset="-120"/>
              </a:rPr>
              <a:t>Obama</a:t>
            </a:r>
            <a:endParaRPr lang="zh-CN" altLang="en-US" sz="1050" b="1" dirty="0">
              <a:solidFill>
                <a:schemeClr val="tx1"/>
              </a:solidFill>
              <a:latin typeface="LXGW WenKai Light" panose="02020400000000000000" pitchFamily="18" charset="-120"/>
              <a:ea typeface="LXGW WenKai Light" panose="02020400000000000000" pitchFamily="18" charset="-12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6CE1FCB-2BF2-76E4-221B-CD23AE7D9A86}"/>
              </a:ext>
            </a:extLst>
          </p:cNvPr>
          <p:cNvSpPr/>
          <p:nvPr/>
        </p:nvSpPr>
        <p:spPr>
          <a:xfrm>
            <a:off x="2730677" y="3587053"/>
            <a:ext cx="569325" cy="26665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 dirty="0">
                <a:solidFill>
                  <a:schemeClr val="tx1"/>
                </a:solidFill>
                <a:latin typeface="LXGW WenKai Light" panose="02020400000000000000" pitchFamily="18" charset="-120"/>
                <a:ea typeface="LXGW WenKai Light" panose="02020400000000000000" pitchFamily="18" charset="-120"/>
              </a:rPr>
              <a:t>Malia</a:t>
            </a:r>
            <a:endParaRPr lang="zh-CN" altLang="en-US" sz="1050" b="1" dirty="0">
              <a:solidFill>
                <a:schemeClr val="tx1"/>
              </a:solidFill>
              <a:latin typeface="LXGW WenKai Light" panose="02020400000000000000" pitchFamily="18" charset="-120"/>
              <a:ea typeface="LXGW WenKai Light" panose="02020400000000000000" pitchFamily="18" charset="-12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DFE2315-4271-0F90-8411-60CD729B3E75}"/>
              </a:ext>
            </a:extLst>
          </p:cNvPr>
          <p:cNvCxnSpPr>
            <a:cxnSpLocks/>
            <a:stCxn id="32" idx="3"/>
            <a:endCxn id="30" idx="1"/>
          </p:cNvCxnSpPr>
          <p:nvPr/>
        </p:nvCxnSpPr>
        <p:spPr>
          <a:xfrm>
            <a:off x="2452826" y="3980287"/>
            <a:ext cx="244215" cy="29006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3AA5500-4492-E786-1050-50E14360322B}"/>
              </a:ext>
            </a:extLst>
          </p:cNvPr>
          <p:cNvCxnSpPr>
            <a:cxnSpLocks/>
            <a:stCxn id="31" idx="1"/>
            <a:endCxn id="30" idx="3"/>
          </p:cNvCxnSpPr>
          <p:nvPr/>
        </p:nvCxnSpPr>
        <p:spPr>
          <a:xfrm flipH="1">
            <a:off x="3333637" y="3976440"/>
            <a:ext cx="296273" cy="293914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1F030ED-8A00-62D6-F065-4985A33FC4EF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 flipV="1">
            <a:off x="2452826" y="3720380"/>
            <a:ext cx="277851" cy="2599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E67455C-5DEE-2E62-F093-B4C39B1AA332}"/>
              </a:ext>
            </a:extLst>
          </p:cNvPr>
          <p:cNvSpPr txBox="1"/>
          <p:nvPr/>
        </p:nvSpPr>
        <p:spPr>
          <a:xfrm>
            <a:off x="1849712" y="3642637"/>
            <a:ext cx="914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 i="1" dirty="0" err="1">
                <a:solidFill>
                  <a:schemeClr val="accent2"/>
                </a:solidFill>
                <a:latin typeface="LXGW WenKai Light" panose="02020400000000000000" pitchFamily="18" charset="-120"/>
                <a:ea typeface="LXGW WenKai Light" panose="02020400000000000000" pitchFamily="18" charset="-120"/>
              </a:rPr>
              <a:t>father_of</a:t>
            </a:r>
            <a:endParaRPr lang="en-US" altLang="zh-CN" sz="1000" b="1" i="1" dirty="0">
              <a:solidFill>
                <a:schemeClr val="accent2"/>
              </a:solidFill>
              <a:latin typeface="LXGW WenKai Light" panose="02020400000000000000" pitchFamily="18" charset="-120"/>
              <a:ea typeface="LXGW WenKai Light" panose="02020400000000000000" pitchFamily="18" charset="-12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9EA9441-DC4D-289A-C882-A09D435F0D3F}"/>
              </a:ext>
            </a:extLst>
          </p:cNvPr>
          <p:cNvCxnSpPr>
            <a:cxnSpLocks/>
            <a:stCxn id="31" idx="1"/>
            <a:endCxn id="33" idx="3"/>
          </p:cNvCxnSpPr>
          <p:nvPr/>
        </p:nvCxnSpPr>
        <p:spPr>
          <a:xfrm flipH="1" flipV="1">
            <a:off x="3300002" y="3720380"/>
            <a:ext cx="329908" cy="25606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BF11858-1550-9B96-5AD3-73F45F66133A}"/>
              </a:ext>
            </a:extLst>
          </p:cNvPr>
          <p:cNvSpPr txBox="1"/>
          <p:nvPr/>
        </p:nvSpPr>
        <p:spPr>
          <a:xfrm>
            <a:off x="3136010" y="3609201"/>
            <a:ext cx="8653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 i="1" dirty="0">
                <a:solidFill>
                  <a:schemeClr val="accent2"/>
                </a:solidFill>
                <a:latin typeface="LXGW WenKai Light" panose="02020400000000000000" pitchFamily="18" charset="-120"/>
                <a:ea typeface="LXGW WenKai Light" panose="02020400000000000000" pitchFamily="18" charset="-120"/>
              </a:rPr>
              <a:t>college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F04BF09-4662-D44C-4817-407A02FDC8EA}"/>
                  </a:ext>
                </a:extLst>
              </p:cNvPr>
              <p:cNvSpPr txBox="1"/>
              <p:nvPr/>
            </p:nvSpPr>
            <p:spPr>
              <a:xfrm>
                <a:off x="1765050" y="1747304"/>
                <a:ext cx="1447827" cy="2768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199" b="1" dirty="0">
                    <a:latin typeface="Roboto Black" panose="02000000000000000000" pitchFamily="2" charset="0"/>
                    <a:ea typeface="Roboto Black" panose="02000000000000000000" pitchFamily="2" charset="0"/>
                  </a:rPr>
                  <a:t>Example</a:t>
                </a:r>
                <a:r>
                  <a:rPr lang="en-US" altLang="zh-CN" sz="1199" b="1" dirty="0">
                    <a:latin typeface="Söhne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199" b="1" dirty="0">
                        <a:latin typeface="Cambria Math" panose="02040503050406030204" pitchFamily="18" charset="0"/>
                        <a:ea typeface="Roboto Black" panose="02000000000000000000" pitchFamily="2" charset="0"/>
                      </a:rPr>
                      <m:t>𝑄</m:t>
                    </m:r>
                    <m:r>
                      <a:rPr lang="en-US" altLang="zh-CN" sz="1199" b="1" dirty="0">
                        <a:latin typeface="Cambria Math" panose="02040503050406030204" pitchFamily="18" charset="0"/>
                        <a:ea typeface="Roboto Black" panose="02000000000000000000" pitchFamily="2" charset="0"/>
                      </a:rPr>
                      <m:t>1</m:t>
                    </m:r>
                  </m:oMath>
                </a14:m>
                <a:endParaRPr lang="en-US" altLang="zh-CN" sz="1199" b="1" dirty="0">
                  <a:latin typeface="Roboto Black" panose="02000000000000000000" pitchFamily="2" charset="0"/>
                  <a:ea typeface="Roboto Black" panose="02000000000000000000" pitchFamily="2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F04BF09-4662-D44C-4817-407A02FDC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050" y="1747304"/>
                <a:ext cx="1447827" cy="276871"/>
              </a:xfrm>
              <a:prstGeom prst="rect">
                <a:avLst/>
              </a:prstGeom>
              <a:blipFill>
                <a:blip r:embed="rId6"/>
                <a:stretch>
                  <a:fillRect l="-422" t="-4444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1387EF8A-D6BE-DB23-4C3F-427A3B240F74}"/>
              </a:ext>
            </a:extLst>
          </p:cNvPr>
          <p:cNvSpPr txBox="1"/>
          <p:nvPr/>
        </p:nvSpPr>
        <p:spPr>
          <a:xfrm>
            <a:off x="1834607" y="4073861"/>
            <a:ext cx="914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 i="1" dirty="0" err="1">
                <a:solidFill>
                  <a:schemeClr val="accent2"/>
                </a:solidFill>
                <a:latin typeface="LXGW WenKai Light" panose="02020400000000000000" pitchFamily="18" charset="-120"/>
                <a:ea typeface="LXGW WenKai Light" panose="02020400000000000000" pitchFamily="18" charset="-120"/>
              </a:rPr>
              <a:t>father_of</a:t>
            </a:r>
            <a:endParaRPr lang="en-US" altLang="zh-CN" sz="1000" b="1" i="1" dirty="0">
              <a:solidFill>
                <a:schemeClr val="accent2"/>
              </a:solidFill>
              <a:latin typeface="LXGW WenKai Light" panose="02020400000000000000" pitchFamily="18" charset="-120"/>
              <a:ea typeface="LXGW WenKai Light" panose="02020400000000000000" pitchFamily="18" charset="-12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B05478-AAC7-375A-D968-F663A360B081}"/>
              </a:ext>
            </a:extLst>
          </p:cNvPr>
          <p:cNvSpPr txBox="1"/>
          <p:nvPr/>
        </p:nvSpPr>
        <p:spPr>
          <a:xfrm>
            <a:off x="3199304" y="4072985"/>
            <a:ext cx="8653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 i="1" dirty="0">
                <a:solidFill>
                  <a:schemeClr val="accent2"/>
                </a:solidFill>
                <a:latin typeface="LXGW WenKai Light" panose="02020400000000000000" pitchFamily="18" charset="-120"/>
                <a:ea typeface="LXGW WenKai Light" panose="02020400000000000000" pitchFamily="18" charset="-120"/>
              </a:rPr>
              <a:t>college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32E82C-D37D-3355-B42C-83ED19EF4393}"/>
              </a:ext>
            </a:extLst>
          </p:cNvPr>
          <p:cNvCxnSpPr>
            <a:cxnSpLocks/>
          </p:cNvCxnSpPr>
          <p:nvPr/>
        </p:nvCxnSpPr>
        <p:spPr>
          <a:xfrm flipH="1" flipV="1">
            <a:off x="4479730" y="1762230"/>
            <a:ext cx="13017" cy="3056798"/>
          </a:xfrm>
          <a:prstGeom prst="line">
            <a:avLst/>
          </a:prstGeom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69DBA72-B379-85E2-ED3D-158C1D4B8E5F}"/>
              </a:ext>
            </a:extLst>
          </p:cNvPr>
          <p:cNvSpPr txBox="1"/>
          <p:nvPr/>
        </p:nvSpPr>
        <p:spPr>
          <a:xfrm>
            <a:off x="1553141" y="4501249"/>
            <a:ext cx="3043134" cy="3177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65" dirty="0"/>
              <a:t>Single-constrained Reasoning Path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5EE30AB-238F-809C-9A35-651E1AE1BCD7}"/>
              </a:ext>
            </a:extLst>
          </p:cNvPr>
          <p:cNvSpPr txBox="1"/>
          <p:nvPr/>
        </p:nvSpPr>
        <p:spPr>
          <a:xfrm>
            <a:off x="4810528" y="4512095"/>
            <a:ext cx="2780332" cy="3177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65" dirty="0"/>
              <a:t>Multi-constrained Reasoning Path</a:t>
            </a:r>
          </a:p>
        </p:txBody>
      </p:sp>
    </p:spTree>
    <p:extLst>
      <p:ext uri="{BB962C8B-B14F-4D97-AF65-F5344CB8AC3E}">
        <p14:creationId xmlns:p14="http://schemas.microsoft.com/office/powerpoint/2010/main" val="3202933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77483" y="770410"/>
            <a:ext cx="7711979" cy="3802209"/>
          </a:xfrm>
        </p:spPr>
        <p:txBody>
          <a:bodyPr>
            <a:normAutofit/>
          </a:bodyPr>
          <a:lstStyle/>
          <a:p>
            <a:pPr algn="l"/>
            <a:endParaRPr lang="en-US" altLang="zh-CN" sz="1600" dirty="0">
              <a:solidFill>
                <a:srgbClr val="000000"/>
              </a:solidFill>
              <a:latin typeface="Lucida Grande" panose="020B060004050202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519E-D9EB-47F0-AD65-082D85248404}" type="datetime1">
              <a:rPr lang="zh-CN" altLang="en-US" smtClean="0"/>
              <a:t>2024/3/20</a:t>
            </a:fld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3E1EE8-403A-4D2D-AB26-5BF439A27F60}" type="slidenum">
              <a:rPr lang="zh-CN" altLang="en-US" smtClean="0"/>
              <a:t>34</a:t>
            </a:fld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21030" y="280810"/>
            <a:ext cx="8347653" cy="489600"/>
          </a:xfrm>
        </p:spPr>
        <p:txBody>
          <a:bodyPr>
            <a:normAutofit/>
          </a:bodyPr>
          <a:lstStyle/>
          <a:p>
            <a:r>
              <a:rPr lang="en-US" altLang="zh-CN" dirty="0"/>
              <a:t>Method – Reasoning Path Editing (</a:t>
            </a:r>
            <a:r>
              <a:rPr lang="en-US" altLang="zh-CN" dirty="0" err="1"/>
              <a:t>Readi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187" name="Picture 186">
            <a:extLst>
              <a:ext uri="{FF2B5EF4-FFF2-40B4-BE49-F238E27FC236}">
                <a16:creationId xmlns:a16="http://schemas.microsoft.com/office/drawing/2014/main" id="{802EE091-F342-6B07-8B68-B16B76D70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00" y="770410"/>
            <a:ext cx="8491200" cy="414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4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480473" y="825296"/>
                <a:ext cx="8648287" cy="3802209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dirty="0">
                    <a:solidFill>
                      <a:srgbClr val="000000"/>
                    </a:solidFill>
                    <a:latin typeface="Lucida Grande" panose="020B0600040502020204" pitchFamily="34" charset="0"/>
                  </a:rPr>
                  <a:t>End-to-End initial path generation (based on in context learning)</a:t>
                </a:r>
              </a:p>
              <a:p>
                <a:pPr lvl="1"/>
                <a:r>
                  <a:rPr lang="en-US" altLang="zh-CN" sz="1499" dirty="0">
                    <a:solidFill>
                      <a:schemeClr val="tx1"/>
                    </a:solidFill>
                    <a:latin typeface="Arial" panose="020B0604020202020204" pitchFamily="34" charset="0"/>
                    <a:ea typeface="LXGW WenKai Light" panose="02020400000000000000" pitchFamily="18" charset="-120"/>
                    <a:cs typeface="Arial" panose="020B0604020202020204" pitchFamily="34" charset="0"/>
                  </a:rPr>
                  <a:t>What country bordering </a:t>
                </a:r>
                <a:r>
                  <a:rPr lang="en-US" altLang="zh-CN" sz="1499" dirty="0">
                    <a:solidFill>
                      <a:schemeClr val="tx1"/>
                    </a:solidFill>
                    <a:highlight>
                      <a:srgbClr val="FFE0C1"/>
                    </a:highlight>
                    <a:latin typeface="Arial" panose="020B0604020202020204" pitchFamily="34" charset="0"/>
                    <a:ea typeface="LXGW WenKai Light" panose="02020400000000000000" pitchFamily="18" charset="-120"/>
                    <a:cs typeface="Arial" panose="020B0604020202020204" pitchFamily="34" charset="0"/>
                  </a:rPr>
                  <a:t>France</a:t>
                </a:r>
                <a:r>
                  <a:rPr lang="en-US" altLang="zh-CN" sz="1499" dirty="0">
                    <a:solidFill>
                      <a:schemeClr val="tx1"/>
                    </a:solidFill>
                    <a:latin typeface="Arial" panose="020B0604020202020204" pitchFamily="34" charset="0"/>
                    <a:ea typeface="LXGW WenKai Light" panose="02020400000000000000" pitchFamily="18" charset="-120"/>
                    <a:cs typeface="Arial" panose="020B0604020202020204" pitchFamily="34" charset="0"/>
                  </a:rPr>
                  <a:t> contains an airport that serves </a:t>
                </a:r>
                <a:r>
                  <a:rPr lang="en-US" altLang="zh-CN" sz="1499" dirty="0">
                    <a:solidFill>
                      <a:schemeClr val="tx1"/>
                    </a:solidFill>
                    <a:highlight>
                      <a:srgbClr val="FFE0C1"/>
                    </a:highlight>
                    <a:latin typeface="Arial" panose="020B0604020202020204" pitchFamily="34" charset="0"/>
                    <a:ea typeface="LXGW WenKai Light" panose="02020400000000000000" pitchFamily="18" charset="-120"/>
                    <a:cs typeface="Arial" panose="020B0604020202020204" pitchFamily="34" charset="0"/>
                  </a:rPr>
                  <a:t>Nijmegen</a:t>
                </a:r>
                <a:r>
                  <a:rPr lang="en-US" altLang="zh-CN" sz="1499" dirty="0">
                    <a:solidFill>
                      <a:schemeClr val="tx1"/>
                    </a:solidFill>
                    <a:latin typeface="Arial" panose="020B0604020202020204" pitchFamily="34" charset="0"/>
                    <a:ea typeface="LXGW WenKai Light" panose="02020400000000000000" pitchFamily="18" charset="-120"/>
                    <a:cs typeface="Arial" panose="020B0604020202020204" pitchFamily="34" charset="0"/>
                  </a:rPr>
                  <a:t>?</a:t>
                </a:r>
                <a:endParaRPr lang="en-US" altLang="zh-CN" sz="1499" dirty="0">
                  <a:solidFill>
                    <a:srgbClr val="FF0000"/>
                  </a:solidFill>
                  <a:latin typeface="Arial" panose="020B0604020202020204" pitchFamily="34" charset="0"/>
                  <a:ea typeface="LXGW WenKai Light" panose="02020400000000000000" pitchFamily="18" charset="-120"/>
                  <a:cs typeface="Arial" panose="020B0604020202020204" pitchFamily="34" charset="0"/>
                </a:endParaRPr>
              </a:p>
              <a:p>
                <a:pPr lvl="2"/>
                <a:r>
                  <a:rPr lang="en-US" altLang="zh-CN" sz="1150" dirty="0">
                    <a:solidFill>
                      <a:schemeClr val="tx1"/>
                    </a:solidFill>
                    <a:latin typeface="Arial" panose="020B0604020202020204" pitchFamily="34" charset="0"/>
                    <a:ea typeface="LXGW WenKai Light" panose="02020400000000000000" pitchFamily="18" charset="-120"/>
                    <a:cs typeface="Arial" panose="020B0604020202020204" pitchFamily="34" charset="0"/>
                  </a:rPr>
                  <a:t>[</a:t>
                </a:r>
                <a:r>
                  <a:rPr lang="en-US" altLang="zh-CN" sz="1150" dirty="0">
                    <a:solidFill>
                      <a:schemeClr val="tx1"/>
                    </a:solidFill>
                    <a:highlight>
                      <a:srgbClr val="FFE0C1"/>
                    </a:highlight>
                    <a:latin typeface="Arial" panose="020B0604020202020204" pitchFamily="34" charset="0"/>
                    <a:ea typeface="LXGW WenKai Light" panose="02020400000000000000" pitchFamily="18" charset="-120"/>
                    <a:cs typeface="Arial" panose="020B0604020202020204" pitchFamily="34" charset="0"/>
                  </a:rPr>
                  <a:t>Nijmegen</a:t>
                </a:r>
                <a:r>
                  <a:rPr lang="en-US" altLang="zh-CN" sz="1150" dirty="0">
                    <a:solidFill>
                      <a:schemeClr val="tx1"/>
                    </a:solidFill>
                    <a:latin typeface="Arial" panose="020B0604020202020204" pitchFamily="34" charset="0"/>
                    <a:ea typeface="LXGW WenKai Light" panose="02020400000000000000" pitchFamily="18" charset="-120"/>
                    <a:cs typeface="Arial" panose="020B0604020202020204" pitchFamily="34" charset="0"/>
                  </a:rPr>
                  <a:t>] </a:t>
                </a:r>
                <a:r>
                  <a:rPr lang="en-US" altLang="zh-CN" sz="1150" dirty="0" err="1">
                    <a:solidFill>
                      <a:schemeClr val="tx1"/>
                    </a:solidFill>
                    <a:latin typeface="Arial" panose="020B0604020202020204" pitchFamily="34" charset="0"/>
                    <a:ea typeface="LXGW WenKai Light" panose="02020400000000000000" pitchFamily="18" charset="-120"/>
                    <a:cs typeface="Arial" panose="020B0604020202020204" pitchFamily="34" charset="0"/>
                  </a:rPr>
                  <a:t>serve_airport</a:t>
                </a:r>
                <a14:m>
                  <m:oMath xmlns:m="http://schemas.openxmlformats.org/officeDocument/2006/math">
                    <m:r>
                      <a:rPr lang="en-US" altLang="zh-CN" sz="1150" b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1150" dirty="0">
                    <a:solidFill>
                      <a:schemeClr val="tx1"/>
                    </a:solidFill>
                    <a:latin typeface="Arial" panose="020B0604020202020204" pitchFamily="34" charset="0"/>
                    <a:ea typeface="LXGW WenKai Light" panose="02020400000000000000" pitchFamily="18" charset="-120"/>
                    <a:cs typeface="Arial" panose="020B0604020202020204" pitchFamily="34" charset="0"/>
                  </a:rPr>
                  <a:t>contain</a:t>
                </a:r>
              </a:p>
              <a:p>
                <a:pPr lvl="2"/>
                <a:r>
                  <a:rPr lang="en-US" altLang="zh-CN" sz="1150" dirty="0">
                    <a:solidFill>
                      <a:schemeClr val="tx1"/>
                    </a:solidFill>
                    <a:latin typeface="Arial" panose="020B0604020202020204" pitchFamily="34" charset="0"/>
                    <a:ea typeface="LXGW WenKai Light" panose="02020400000000000000" pitchFamily="18" charset="-120"/>
                    <a:cs typeface="Arial" panose="020B0604020202020204" pitchFamily="34" charset="0"/>
                  </a:rPr>
                  <a:t>[</a:t>
                </a:r>
                <a:r>
                  <a:rPr lang="en-US" altLang="zh-CN" sz="1150" dirty="0">
                    <a:solidFill>
                      <a:schemeClr val="tx1"/>
                    </a:solidFill>
                    <a:highlight>
                      <a:srgbClr val="FFE0C1"/>
                    </a:highlight>
                    <a:latin typeface="Arial" panose="020B0604020202020204" pitchFamily="34" charset="0"/>
                    <a:ea typeface="LXGW WenKai Light" panose="02020400000000000000" pitchFamily="18" charset="-120"/>
                    <a:cs typeface="Arial" panose="020B0604020202020204" pitchFamily="34" charset="0"/>
                  </a:rPr>
                  <a:t>France</a:t>
                </a:r>
                <a:r>
                  <a:rPr lang="en-US" altLang="zh-CN" sz="1150" dirty="0">
                    <a:solidFill>
                      <a:schemeClr val="tx1"/>
                    </a:solidFill>
                    <a:latin typeface="Arial" panose="020B0604020202020204" pitchFamily="34" charset="0"/>
                    <a:ea typeface="LXGW WenKai Light" panose="02020400000000000000" pitchFamily="18" charset="-120"/>
                    <a:cs typeface="Arial" panose="020B0604020202020204" pitchFamily="34" charset="0"/>
                  </a:rPr>
                  <a:t>] border</a:t>
                </a:r>
                <a14:m>
                  <m:oMath xmlns:m="http://schemas.openxmlformats.org/officeDocument/2006/math">
                    <m:r>
                      <a:rPr lang="en-US" altLang="zh-CN" sz="1150" b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1150" dirty="0">
                    <a:solidFill>
                      <a:schemeClr val="tx1"/>
                    </a:solidFill>
                    <a:latin typeface="Arial" panose="020B0604020202020204" pitchFamily="34" charset="0"/>
                    <a:ea typeface="LXGW WenKai Light" panose="02020400000000000000" pitchFamily="18" charset="-120"/>
                    <a:cs typeface="Arial" panose="020B0604020202020204" pitchFamily="34" charset="0"/>
                  </a:rPr>
                  <a:t>country</a:t>
                </a:r>
                <a:endParaRPr lang="en-US" altLang="zh-CN" sz="135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/>
                <a:endParaRPr lang="en-US" altLang="zh-CN" sz="1200" dirty="0">
                  <a:solidFill>
                    <a:srgbClr val="000000"/>
                  </a:solidFill>
                  <a:latin typeface="Lucida Grande" panose="020B0600040502020204" pitchFamily="34" charset="0"/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0473" y="825296"/>
                <a:ext cx="8648287" cy="3802209"/>
              </a:xfrm>
              <a:blipFill>
                <a:blip r:embed="rId3"/>
                <a:stretch>
                  <a:fillRect l="-141" t="-14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519E-D9EB-47F0-AD65-082D85248404}" type="datetime1">
              <a:rPr lang="zh-CN" altLang="en-US" smtClean="0"/>
              <a:t>2024/3/20</a:t>
            </a:fld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3E1EE8-403A-4D2D-AB26-5BF439A27F60}" type="slidenum">
              <a:rPr lang="zh-CN" altLang="en-US" smtClean="0"/>
              <a:t>35</a:t>
            </a:fld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28649" y="314947"/>
            <a:ext cx="8182841" cy="489600"/>
          </a:xfrm>
        </p:spPr>
        <p:txBody>
          <a:bodyPr>
            <a:normAutofit/>
          </a:bodyPr>
          <a:lstStyle/>
          <a:p>
            <a:r>
              <a:rPr lang="en-US" altLang="zh-CN" dirty="0"/>
              <a:t>Method – Reasoning Path Editing (</a:t>
            </a:r>
            <a:r>
              <a:rPr lang="en-US" altLang="zh-CN" dirty="0" err="1"/>
              <a:t>Readi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C0406F-8CB2-D704-1E3A-BF9D5F2DB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886" y="1962204"/>
            <a:ext cx="69342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443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80473" y="825296"/>
            <a:ext cx="8648287" cy="3802209"/>
          </a:xfrm>
        </p:spPr>
        <p:txBody>
          <a:bodyPr>
            <a:norm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Lucida Grande" panose="020B0600040502020204" pitchFamily="34" charset="0"/>
              </a:rPr>
              <a:t>Reasoning path instantiation</a:t>
            </a:r>
            <a:r>
              <a:rPr lang="zh-CN" altLang="en-US" sz="1800" dirty="0">
                <a:solidFill>
                  <a:srgbClr val="000000"/>
                </a:solidFill>
                <a:latin typeface="Lucida Grande" panose="020B0600040502020204" pitchFamily="34" charset="0"/>
              </a:rPr>
              <a:t>：</a:t>
            </a:r>
            <a:endParaRPr lang="en-US" altLang="zh-CN" sz="1800" dirty="0">
              <a:solidFill>
                <a:srgbClr val="000000"/>
              </a:solidFill>
              <a:latin typeface="Lucida Grande" panose="020B0600040502020204" pitchFamily="34" charset="0"/>
            </a:endParaRPr>
          </a:p>
          <a:p>
            <a:pPr lvl="1"/>
            <a:r>
              <a:rPr lang="en-US" altLang="zh-CN" sz="1400" dirty="0">
                <a:solidFill>
                  <a:srgbClr val="000000"/>
                </a:solidFill>
                <a:latin typeface="Lucida Grande" panose="020B0600040502020204" pitchFamily="34" charset="0"/>
              </a:rPr>
              <a:t>First bind NL relations to knowledge base relations</a:t>
            </a:r>
            <a:r>
              <a:rPr lang="zh-CN" altLang="en-US" sz="1400" dirty="0">
                <a:solidFill>
                  <a:srgbClr val="000000"/>
                </a:solidFill>
                <a:latin typeface="Lucida Grande" panose="020B0600040502020204" pitchFamily="34" charset="0"/>
              </a:rPr>
              <a:t>，</a:t>
            </a:r>
            <a:r>
              <a:rPr lang="en-US" altLang="zh-CN" sz="1400" dirty="0">
                <a:solidFill>
                  <a:srgbClr val="000000"/>
                </a:solidFill>
                <a:latin typeface="Lucida Grande" panose="020B0600040502020204" pitchFamily="34" charset="0"/>
              </a:rPr>
              <a:t>then connect the relations (BFS)</a:t>
            </a:r>
          </a:p>
          <a:p>
            <a:pPr lvl="2"/>
            <a:r>
              <a:rPr lang="en-US" altLang="zh-CN" sz="1100" dirty="0">
                <a:solidFill>
                  <a:srgbClr val="000000"/>
                </a:solidFill>
                <a:latin typeface="Lucida Grande" panose="020B0600040502020204" pitchFamily="34" charset="0"/>
              </a:rPr>
              <a:t>Reasoning path: [France] border </a:t>
            </a:r>
            <a:r>
              <a:rPr lang="en-US" altLang="zh-CN" sz="1100" dirty="0">
                <a:solidFill>
                  <a:srgbClr val="000000"/>
                </a:solidFill>
                <a:latin typeface="Lucida Grande" panose="020B0600040502020204" pitchFamily="34" charset="0"/>
                <a:sym typeface="Wingdings" panose="05000000000000000000" pitchFamily="2" charset="2"/>
              </a:rPr>
              <a:t> country</a:t>
            </a:r>
            <a:endParaRPr lang="en-US" altLang="zh-CN" sz="1100" dirty="0">
              <a:solidFill>
                <a:srgbClr val="000000"/>
              </a:solidFill>
              <a:latin typeface="Lucida Grande" panose="020B0600040502020204" pitchFamily="34" charset="0"/>
            </a:endParaRPr>
          </a:p>
          <a:p>
            <a:pPr lvl="2"/>
            <a:r>
              <a:rPr lang="en-US" altLang="zh-CN" sz="1050" dirty="0">
                <a:solidFill>
                  <a:srgbClr val="000000"/>
                </a:solidFill>
                <a:latin typeface="Lucida Grande" panose="020B0600040502020204" pitchFamily="34" charset="0"/>
              </a:rPr>
              <a:t>Relation binding:</a:t>
            </a:r>
            <a:r>
              <a:rPr lang="en-US" altLang="zh-CN" sz="1050" b="1" dirty="0">
                <a:solidFill>
                  <a:srgbClr val="000000"/>
                </a:solidFill>
                <a:latin typeface="Lucida Grande" panose="020B0600040502020204" pitchFamily="34" charset="0"/>
              </a:rPr>
              <a:t> </a:t>
            </a:r>
          </a:p>
          <a:p>
            <a:pPr lvl="3"/>
            <a:r>
              <a:rPr lang="en-US" altLang="zh-CN" sz="900" b="1" dirty="0">
                <a:solidFill>
                  <a:srgbClr val="000000"/>
                </a:solidFill>
                <a:latin typeface="Lucida Grande" panose="020B0600040502020204" pitchFamily="34" charset="0"/>
              </a:rPr>
              <a:t>border </a:t>
            </a:r>
            <a:r>
              <a:rPr lang="zh-CN" altLang="en-US" sz="900" b="1" dirty="0">
                <a:solidFill>
                  <a:srgbClr val="000000"/>
                </a:solidFill>
                <a:latin typeface="Lucida Grande" panose="020B0600040502020204" pitchFamily="34" charset="0"/>
                <a:sym typeface="Wingdings" panose="05000000000000000000" pitchFamily="2" charset="2"/>
              </a:rPr>
              <a:t>：</a:t>
            </a:r>
            <a:r>
              <a:rPr lang="en-US" altLang="zh-CN" sz="900" dirty="0">
                <a:solidFill>
                  <a:srgbClr val="000000"/>
                </a:solidFill>
                <a:latin typeface="Lucida Grande" panose="020B0600040502020204" pitchFamily="34" charset="0"/>
                <a:sym typeface="Wingdings" panose="05000000000000000000" pitchFamily="2" charset="2"/>
              </a:rPr>
              <a:t> {adjoin, </a:t>
            </a:r>
            <a:r>
              <a:rPr lang="en-US" altLang="zh-CN" sz="900" dirty="0" err="1">
                <a:solidFill>
                  <a:srgbClr val="000000"/>
                </a:solidFill>
                <a:latin typeface="Lucida Grande" panose="020B0600040502020204" pitchFamily="34" charset="0"/>
                <a:sym typeface="Wingdings" panose="05000000000000000000" pitchFamily="2" charset="2"/>
              </a:rPr>
              <a:t>near_by</a:t>
            </a:r>
            <a:r>
              <a:rPr lang="en-US" altLang="zh-CN" sz="900" dirty="0">
                <a:solidFill>
                  <a:srgbClr val="000000"/>
                </a:solidFill>
                <a:latin typeface="Lucida Grande" panose="020B0600040502020204" pitchFamily="34" charset="0"/>
                <a:sym typeface="Wingdings" panose="05000000000000000000" pitchFamily="2" charset="2"/>
              </a:rPr>
              <a:t>, locations}</a:t>
            </a:r>
          </a:p>
          <a:p>
            <a:pPr lvl="3"/>
            <a:r>
              <a:rPr lang="en-US" altLang="zh-CN" sz="900" b="1" dirty="0">
                <a:solidFill>
                  <a:srgbClr val="000000"/>
                </a:solidFill>
                <a:latin typeface="Lucida Grande" panose="020B0600040502020204" pitchFamily="34" charset="0"/>
                <a:sym typeface="Wingdings" panose="05000000000000000000" pitchFamily="2" charset="2"/>
              </a:rPr>
              <a:t>country </a:t>
            </a:r>
            <a:r>
              <a:rPr lang="zh-CN" altLang="en-US" sz="900" b="1" dirty="0">
                <a:solidFill>
                  <a:srgbClr val="000000"/>
                </a:solidFill>
                <a:latin typeface="Lucida Grande" panose="020B0600040502020204" pitchFamily="34" charset="0"/>
                <a:sym typeface="Wingdings" panose="05000000000000000000" pitchFamily="2" charset="2"/>
              </a:rPr>
              <a:t>：</a:t>
            </a:r>
            <a:r>
              <a:rPr lang="en-US" altLang="zh-CN" sz="900" dirty="0">
                <a:solidFill>
                  <a:srgbClr val="000000"/>
                </a:solidFill>
                <a:latin typeface="Lucida Grande" panose="020B0600040502020204" pitchFamily="34" charset="0"/>
                <a:sym typeface="Wingdings" panose="05000000000000000000" pitchFamily="2" charset="2"/>
              </a:rPr>
              <a:t> {country, locations,</a:t>
            </a:r>
            <a:r>
              <a:rPr lang="zh-CN" altLang="en-US" sz="900" dirty="0">
                <a:solidFill>
                  <a:srgbClr val="000000"/>
                </a:solidFill>
                <a:latin typeface="Lucida Grande" panose="020B0600040502020204" pitchFamily="34" charset="0"/>
                <a:sym typeface="Wingdings" panose="05000000000000000000" pitchFamily="2" charset="2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Lucida Grande" panose="020B0600040502020204" pitchFamily="34" charset="0"/>
                <a:sym typeface="Wingdings" panose="05000000000000000000" pitchFamily="2" charset="2"/>
              </a:rPr>
              <a:t>county}</a:t>
            </a:r>
            <a:r>
              <a:rPr lang="zh-CN" altLang="en-US" sz="900" b="1" dirty="0">
                <a:solidFill>
                  <a:srgbClr val="000000"/>
                </a:solidFill>
                <a:latin typeface="Lucida Grande" panose="020B0600040502020204" pitchFamily="34" charset="0"/>
                <a:sym typeface="Wingdings" panose="05000000000000000000" pitchFamily="2" charset="2"/>
              </a:rPr>
              <a:t> </a:t>
            </a:r>
            <a:endParaRPr lang="en-US" altLang="zh-CN" sz="900" b="1" dirty="0">
              <a:solidFill>
                <a:srgbClr val="000000"/>
              </a:solidFill>
              <a:latin typeface="Lucida Grande" panose="020B0600040502020204" pitchFamily="34" charset="0"/>
              <a:sym typeface="Wingdings" panose="05000000000000000000" pitchFamily="2" charset="2"/>
            </a:endParaRPr>
          </a:p>
          <a:p>
            <a:pPr lvl="2"/>
            <a:r>
              <a:rPr lang="en-US" altLang="zh-CN" sz="1050" dirty="0">
                <a:solidFill>
                  <a:srgbClr val="000000"/>
                </a:solidFill>
                <a:latin typeface="Lucida Grande" panose="020B0600040502020204" pitchFamily="34" charset="0"/>
                <a:sym typeface="Wingdings" panose="05000000000000000000" pitchFamily="2" charset="2"/>
              </a:rPr>
              <a:t>Path connecting: France – adjoin – </a:t>
            </a:r>
            <a:r>
              <a:rPr lang="en-US" altLang="zh-CN" sz="1050" dirty="0" err="1">
                <a:solidFill>
                  <a:srgbClr val="000000"/>
                </a:solidFill>
                <a:latin typeface="Lucida Grande" panose="020B0600040502020204" pitchFamily="34" charset="0"/>
                <a:sym typeface="Wingdings" panose="05000000000000000000" pitchFamily="2" charset="2"/>
              </a:rPr>
              <a:t>cvt</a:t>
            </a:r>
            <a:r>
              <a:rPr lang="en-US" altLang="zh-CN" sz="1050" dirty="0">
                <a:solidFill>
                  <a:srgbClr val="000000"/>
                </a:solidFill>
                <a:latin typeface="Lucida Grande" panose="020B0600040502020204" pitchFamily="34" charset="0"/>
                <a:sym typeface="Wingdings" panose="05000000000000000000" pitchFamily="2" charset="2"/>
              </a:rPr>
              <a:t> node – country - …</a:t>
            </a:r>
            <a:endParaRPr lang="en-US" altLang="zh-CN" sz="1050" dirty="0">
              <a:solidFill>
                <a:srgbClr val="000000"/>
              </a:solidFill>
              <a:latin typeface="Lucida Grande" panose="020B0600040502020204" pitchFamily="34" charset="0"/>
            </a:endParaRPr>
          </a:p>
          <a:p>
            <a:pPr lvl="2"/>
            <a:endParaRPr lang="en-US" altLang="zh-CN" sz="1200" dirty="0">
              <a:solidFill>
                <a:srgbClr val="000000"/>
              </a:solidFill>
              <a:latin typeface="Lucida Grande" panose="020B060004050202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519E-D9EB-47F0-AD65-082D85248404}" type="datetime1">
              <a:rPr lang="zh-CN" altLang="en-US" smtClean="0"/>
              <a:t>2024/3/20</a:t>
            </a:fld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3E1EE8-403A-4D2D-AB26-5BF439A27F60}" type="slidenum">
              <a:rPr lang="zh-CN" altLang="en-US" smtClean="0"/>
              <a:t>36</a:t>
            </a:fld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28649" y="314947"/>
            <a:ext cx="8182841" cy="489600"/>
          </a:xfrm>
        </p:spPr>
        <p:txBody>
          <a:bodyPr>
            <a:normAutofit/>
          </a:bodyPr>
          <a:lstStyle/>
          <a:p>
            <a:r>
              <a:rPr lang="en-US" altLang="zh-CN" dirty="0"/>
              <a:t>Method – Reasoning Path Editing (</a:t>
            </a:r>
            <a:r>
              <a:rPr lang="en-US" altLang="zh-CN" dirty="0" err="1"/>
              <a:t>Readi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FDEC31-0E9D-9741-6ACA-3AB4840F2A70}"/>
              </a:ext>
            </a:extLst>
          </p:cNvPr>
          <p:cNvSpPr/>
          <p:nvPr/>
        </p:nvSpPr>
        <p:spPr>
          <a:xfrm>
            <a:off x="1329330" y="3092513"/>
            <a:ext cx="853100" cy="390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France</a:t>
            </a:r>
            <a:endParaRPr lang="zh-CN" alt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3A5114-45AC-FE20-6AAB-F9C239E92066}"/>
              </a:ext>
            </a:extLst>
          </p:cNvPr>
          <p:cNvSpPr/>
          <p:nvPr/>
        </p:nvSpPr>
        <p:spPr>
          <a:xfrm>
            <a:off x="4036412" y="3440744"/>
            <a:ext cx="1214365" cy="3538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m.0z1zxph</a:t>
            </a:r>
            <a:endParaRPr lang="zh-CN" altLang="en-US" sz="16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D5F57F0-E8DB-BDA9-A3E9-D0A3CF420A0F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2182430" y="3287948"/>
            <a:ext cx="1853982" cy="329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072BF3E-EB19-ABE4-A0E7-01DD42CB71C4}"/>
              </a:ext>
            </a:extLst>
          </p:cNvPr>
          <p:cNvSpPr txBox="1"/>
          <p:nvPr/>
        </p:nvSpPr>
        <p:spPr>
          <a:xfrm>
            <a:off x="2938806" y="3222038"/>
            <a:ext cx="779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accent2"/>
                </a:solidFill>
              </a:rPr>
              <a:t>adjoin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E3DD3F-EC86-CF46-709B-4858078F4C84}"/>
              </a:ext>
            </a:extLst>
          </p:cNvPr>
          <p:cNvSpPr/>
          <p:nvPr/>
        </p:nvSpPr>
        <p:spPr>
          <a:xfrm>
            <a:off x="2495451" y="2495177"/>
            <a:ext cx="604231" cy="289008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Paris</a:t>
            </a:r>
            <a:endParaRPr lang="zh-CN" altLang="en-US" sz="16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9B9C2D0-2E84-237E-EB40-502E726A3A9D}"/>
              </a:ext>
            </a:extLst>
          </p:cNvPr>
          <p:cNvCxnSpPr>
            <a:cxnSpLocks/>
            <a:stCxn id="18" idx="0"/>
            <a:endCxn id="22" idx="1"/>
          </p:cNvCxnSpPr>
          <p:nvPr/>
        </p:nvCxnSpPr>
        <p:spPr>
          <a:xfrm flipV="1">
            <a:off x="1755880" y="2639681"/>
            <a:ext cx="739571" cy="452832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C2B0D98-FB2D-E44C-9F3E-165D207D083B}"/>
              </a:ext>
            </a:extLst>
          </p:cNvPr>
          <p:cNvSpPr txBox="1"/>
          <p:nvPr/>
        </p:nvSpPr>
        <p:spPr>
          <a:xfrm>
            <a:off x="1809357" y="2670477"/>
            <a:ext cx="741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3"/>
                </a:solidFill>
              </a:rPr>
              <a:t>capital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A6740BC-03BD-7DB6-62D1-E93C7BB0B4EA}"/>
              </a:ext>
            </a:extLst>
          </p:cNvPr>
          <p:cNvSpPr/>
          <p:nvPr/>
        </p:nvSpPr>
        <p:spPr>
          <a:xfrm>
            <a:off x="2818765" y="3723655"/>
            <a:ext cx="573085" cy="298072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Euro</a:t>
            </a:r>
            <a:endParaRPr lang="zh-CN" altLang="en-US" sz="16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E628B13-5D64-B22E-AE7A-3DC78EC14631}"/>
              </a:ext>
            </a:extLst>
          </p:cNvPr>
          <p:cNvCxnSpPr>
            <a:cxnSpLocks/>
            <a:stCxn id="18" idx="2"/>
            <a:endCxn id="25" idx="1"/>
          </p:cNvCxnSpPr>
          <p:nvPr/>
        </p:nvCxnSpPr>
        <p:spPr>
          <a:xfrm>
            <a:off x="1755880" y="3483383"/>
            <a:ext cx="1062885" cy="389308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BF7B649-33E1-BF1C-951F-305F5006B2FA}"/>
              </a:ext>
            </a:extLst>
          </p:cNvPr>
          <p:cNvSpPr txBox="1"/>
          <p:nvPr/>
        </p:nvSpPr>
        <p:spPr>
          <a:xfrm>
            <a:off x="2078161" y="3483383"/>
            <a:ext cx="879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3"/>
                </a:solidFill>
              </a:rPr>
              <a:t>currency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BD48551-39CF-02E0-4ED7-451BD3746CF4}"/>
              </a:ext>
            </a:extLst>
          </p:cNvPr>
          <p:cNvCxnSpPr>
            <a:cxnSpLocks/>
            <a:stCxn id="18" idx="2"/>
            <a:endCxn id="29" idx="1"/>
          </p:cNvCxnSpPr>
          <p:nvPr/>
        </p:nvCxnSpPr>
        <p:spPr>
          <a:xfrm>
            <a:off x="1755880" y="3483383"/>
            <a:ext cx="389788" cy="64145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67857F0-1AF2-B832-CB22-E424394C2B46}"/>
              </a:ext>
            </a:extLst>
          </p:cNvPr>
          <p:cNvSpPr txBox="1"/>
          <p:nvPr/>
        </p:nvSpPr>
        <p:spPr>
          <a:xfrm>
            <a:off x="2145668" y="3970945"/>
            <a:ext cx="635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accent3"/>
                </a:solidFill>
              </a:rPr>
              <a:t>...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7E402B5-ABE1-386B-92A8-61DF775BB83E}"/>
              </a:ext>
            </a:extLst>
          </p:cNvPr>
          <p:cNvCxnSpPr>
            <a:cxnSpLocks/>
            <a:stCxn id="157" idx="3"/>
            <a:endCxn id="107" idx="1"/>
          </p:cNvCxnSpPr>
          <p:nvPr/>
        </p:nvCxnSpPr>
        <p:spPr>
          <a:xfrm flipV="1">
            <a:off x="5250777" y="2378369"/>
            <a:ext cx="1173197" cy="455398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9B54490-6AEF-0087-A0A2-050ADEF8559C}"/>
              </a:ext>
            </a:extLst>
          </p:cNvPr>
          <p:cNvCxnSpPr>
            <a:cxnSpLocks/>
            <a:stCxn id="157" idx="3"/>
            <a:endCxn id="42" idx="1"/>
          </p:cNvCxnSpPr>
          <p:nvPr/>
        </p:nvCxnSpPr>
        <p:spPr>
          <a:xfrm>
            <a:off x="5250777" y="2833767"/>
            <a:ext cx="1220147" cy="1792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5B21BFC-444A-4CD3-0A41-04907CD5D3C1}"/>
              </a:ext>
            </a:extLst>
          </p:cNvPr>
          <p:cNvSpPr txBox="1"/>
          <p:nvPr/>
        </p:nvSpPr>
        <p:spPr>
          <a:xfrm>
            <a:off x="5336577" y="3649412"/>
            <a:ext cx="942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accent2"/>
                </a:solidFill>
              </a:rPr>
              <a:t>country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4766A86-B313-9664-12D0-A30B22EC3753}"/>
              </a:ext>
            </a:extLst>
          </p:cNvPr>
          <p:cNvSpPr/>
          <p:nvPr/>
        </p:nvSpPr>
        <p:spPr>
          <a:xfrm>
            <a:off x="6470924" y="2844313"/>
            <a:ext cx="894793" cy="3374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German</a:t>
            </a:r>
            <a:endParaRPr lang="zh-CN" altLang="en-US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97BB02-1C5E-973E-590E-FD9EDF88E887}"/>
              </a:ext>
            </a:extLst>
          </p:cNvPr>
          <p:cNvSpPr txBox="1"/>
          <p:nvPr/>
        </p:nvSpPr>
        <p:spPr>
          <a:xfrm>
            <a:off x="5542954" y="2700627"/>
            <a:ext cx="942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accent2"/>
                </a:solidFill>
              </a:rPr>
              <a:t>country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41F23E4-BB29-C330-0E94-2E7B59B1AC00}"/>
              </a:ext>
            </a:extLst>
          </p:cNvPr>
          <p:cNvSpPr/>
          <p:nvPr/>
        </p:nvSpPr>
        <p:spPr>
          <a:xfrm>
            <a:off x="6310846" y="3711774"/>
            <a:ext cx="1182056" cy="3374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Netherland</a:t>
            </a:r>
            <a:endParaRPr lang="zh-CN" altLang="en-US" sz="2000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460A72-CBAA-C994-42D9-713A043F7F71}"/>
              </a:ext>
            </a:extLst>
          </p:cNvPr>
          <p:cNvCxnSpPr>
            <a:cxnSpLocks/>
            <a:stCxn id="19" idx="3"/>
            <a:endCxn id="45" idx="1"/>
          </p:cNvCxnSpPr>
          <p:nvPr/>
        </p:nvCxnSpPr>
        <p:spPr>
          <a:xfrm>
            <a:off x="5250777" y="3617681"/>
            <a:ext cx="1060069" cy="2627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D00286FC-4C45-641D-D81F-D0DE363A10DD}"/>
              </a:ext>
            </a:extLst>
          </p:cNvPr>
          <p:cNvSpPr txBox="1"/>
          <p:nvPr/>
        </p:nvSpPr>
        <p:spPr>
          <a:xfrm>
            <a:off x="6423974" y="2224480"/>
            <a:ext cx="575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accent3"/>
                </a:solidFill>
              </a:rPr>
              <a:t>...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91C155D2-3038-85B6-1F82-64F0F8DF7B42}"/>
              </a:ext>
            </a:extLst>
          </p:cNvPr>
          <p:cNvSpPr/>
          <p:nvPr/>
        </p:nvSpPr>
        <p:spPr>
          <a:xfrm>
            <a:off x="4036412" y="2656830"/>
            <a:ext cx="1214365" cy="3538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m.046cs69</a:t>
            </a:r>
            <a:endParaRPr lang="zh-CN" altLang="en-US" sz="16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EA823ED4-6902-5CA1-B3D4-085E9FA71F99}"/>
              </a:ext>
            </a:extLst>
          </p:cNvPr>
          <p:cNvSpPr txBox="1"/>
          <p:nvPr/>
        </p:nvSpPr>
        <p:spPr>
          <a:xfrm>
            <a:off x="2903986" y="2847951"/>
            <a:ext cx="779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accent2"/>
                </a:solidFill>
              </a:rPr>
              <a:t>adjoin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66AB1E3-062E-D53F-4B25-89549848CC63}"/>
              </a:ext>
            </a:extLst>
          </p:cNvPr>
          <p:cNvCxnSpPr>
            <a:cxnSpLocks/>
            <a:stCxn id="18" idx="3"/>
            <a:endCxn id="157" idx="1"/>
          </p:cNvCxnSpPr>
          <p:nvPr/>
        </p:nvCxnSpPr>
        <p:spPr>
          <a:xfrm flipV="1">
            <a:off x="2182430" y="2833767"/>
            <a:ext cx="1853982" cy="4541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DBABF140-CB52-9408-564A-C99C852D309D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5250777" y="3483383"/>
            <a:ext cx="1234709" cy="134298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ED48018E-83F9-1B20-00AF-2C011C70E46E}"/>
              </a:ext>
            </a:extLst>
          </p:cNvPr>
          <p:cNvSpPr txBox="1"/>
          <p:nvPr/>
        </p:nvSpPr>
        <p:spPr>
          <a:xfrm>
            <a:off x="6614360" y="3268008"/>
            <a:ext cx="575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accent3"/>
                </a:solidFill>
              </a:rPr>
              <a:t>...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2A30E1-8D6B-2289-28B2-8208F69C0040}"/>
              </a:ext>
            </a:extLst>
          </p:cNvPr>
          <p:cNvSpPr/>
          <p:nvPr/>
        </p:nvSpPr>
        <p:spPr>
          <a:xfrm>
            <a:off x="849923" y="4467175"/>
            <a:ext cx="5832099" cy="30483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687705" rtl="0" eaLnBrk="1" latinLnBrk="0" hangingPunct="1">
              <a:defRPr sz="1355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343535" algn="l" defTabSz="687705" rtl="0" eaLnBrk="1" latinLnBrk="0" hangingPunct="1">
              <a:defRPr sz="1355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87705" algn="l" defTabSz="687705" rtl="0" eaLnBrk="1" latinLnBrk="0" hangingPunct="1">
              <a:defRPr sz="1355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31240" algn="l" defTabSz="687705" rtl="0" eaLnBrk="1" latinLnBrk="0" hangingPunct="1">
              <a:defRPr sz="1355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4775" algn="l" defTabSz="687705" rtl="0" eaLnBrk="1" latinLnBrk="0" hangingPunct="1">
              <a:defRPr sz="1355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718945" algn="l" defTabSz="687705" rtl="0" eaLnBrk="1" latinLnBrk="0" hangingPunct="1">
              <a:defRPr sz="1355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062480" algn="l" defTabSz="687705" rtl="0" eaLnBrk="1" latinLnBrk="0" hangingPunct="1">
              <a:defRPr sz="1355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406650" algn="l" defTabSz="687705" rtl="0" eaLnBrk="1" latinLnBrk="0" hangingPunct="1">
              <a:defRPr sz="1355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750185" algn="l" defTabSz="687705" rtl="0" eaLnBrk="1" latinLnBrk="0" hangingPunct="1">
              <a:defRPr sz="1355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 err="1">
                <a:solidFill>
                  <a:srgbClr val="000000"/>
                </a:solidFill>
                <a:latin typeface="Lucida Grande" panose="020B0600040502020204" pitchFamily="34" charset="0"/>
                <a:sym typeface="Wingdings" panose="05000000000000000000" pitchFamily="2" charset="2"/>
              </a:rPr>
              <a:t>cvt</a:t>
            </a:r>
            <a:r>
              <a:rPr lang="en-US" altLang="zh-CN" sz="1600" dirty="0">
                <a:solidFill>
                  <a:srgbClr val="000000"/>
                </a:solidFill>
                <a:latin typeface="Lucida Grande" panose="020B0600040502020204" pitchFamily="34" charset="0"/>
                <a:sym typeface="Wingdings" panose="05000000000000000000" pitchFamily="2" charset="2"/>
              </a:rPr>
              <a:t> node:</a:t>
            </a:r>
            <a:r>
              <a:rPr lang="zh-CN" altLang="en-US" sz="1600" dirty="0">
                <a:solidFill>
                  <a:srgbClr val="000000"/>
                </a:solidFill>
                <a:latin typeface="Lucida Grande" panose="020B0600040502020204" pitchFamily="34" charset="0"/>
                <a:sym typeface="Wingdings" panose="05000000000000000000" pitchFamily="2" charset="2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Lucida Grande" panose="020B0600040502020204" pitchFamily="34" charset="0"/>
                <a:sym typeface="Wingdings" panose="05000000000000000000" pitchFamily="2" charset="2"/>
              </a:rPr>
              <a:t>compound</a:t>
            </a:r>
            <a:r>
              <a:rPr lang="zh-CN" altLang="en-US" sz="1600" dirty="0">
                <a:solidFill>
                  <a:srgbClr val="000000"/>
                </a:solidFill>
                <a:latin typeface="Lucida Grande" panose="020B0600040502020204" pitchFamily="34" charset="0"/>
                <a:sym typeface="Wingdings" panose="05000000000000000000" pitchFamily="2" charset="2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Lucida Grande" panose="020B0600040502020204" pitchFamily="34" charset="0"/>
                <a:sym typeface="Wingdings" panose="05000000000000000000" pitchFamily="2" charset="2"/>
              </a:rPr>
              <a:t>value</a:t>
            </a:r>
            <a:r>
              <a:rPr lang="zh-CN" altLang="en-US" sz="1600" dirty="0">
                <a:solidFill>
                  <a:srgbClr val="000000"/>
                </a:solidFill>
                <a:latin typeface="Lucida Grande" panose="020B0600040502020204" pitchFamily="34" charset="0"/>
                <a:sym typeface="Wingdings" panose="05000000000000000000" pitchFamily="2" charset="2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Lucida Grande" panose="020B0600040502020204" pitchFamily="34" charset="0"/>
                <a:sym typeface="Wingdings" panose="05000000000000000000" pitchFamily="2" charset="2"/>
              </a:rPr>
              <a:t>node</a:t>
            </a:r>
            <a:r>
              <a:rPr lang="zh-CN" altLang="en-US" sz="1600" dirty="0">
                <a:solidFill>
                  <a:srgbClr val="000000"/>
                </a:solidFill>
                <a:latin typeface="Lucida Grande" panose="020B0600040502020204" pitchFamily="34" charset="0"/>
                <a:sym typeface="Wingdings" panose="05000000000000000000" pitchFamily="2" charset="2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Lucida Grande" panose="020B0600040502020204" pitchFamily="34" charset="0"/>
                <a:sym typeface="Wingdings" panose="05000000000000000000" pitchFamily="2" charset="2"/>
              </a:rPr>
              <a:t>in</a:t>
            </a:r>
            <a:r>
              <a:rPr lang="zh-CN" altLang="en-US" sz="1600" dirty="0">
                <a:solidFill>
                  <a:srgbClr val="000000"/>
                </a:solidFill>
                <a:latin typeface="Lucida Grande" panose="020B0600040502020204" pitchFamily="34" charset="0"/>
                <a:sym typeface="Wingdings" panose="05000000000000000000" pitchFamily="2" charset="2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Lucida Grande" panose="020B0600040502020204" pitchFamily="34" charset="0"/>
                <a:sym typeface="Wingdings" panose="05000000000000000000" pitchFamily="2" charset="2"/>
              </a:rPr>
              <a:t>Knowledge graphs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55033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80473" y="825296"/>
            <a:ext cx="8648287" cy="3802209"/>
          </a:xfrm>
        </p:spPr>
        <p:txBody>
          <a:bodyPr>
            <a:norm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Lucida Grande" panose="020B0600040502020204" pitchFamily="34" charset="0"/>
              </a:rPr>
              <a:t>Collect error messages for LLMs to edit previous path</a:t>
            </a:r>
          </a:p>
          <a:p>
            <a:pPr lvl="1"/>
            <a:r>
              <a:rPr lang="en-US" altLang="zh-CN" sz="1400" dirty="0">
                <a:solidFill>
                  <a:srgbClr val="000000"/>
                </a:solidFill>
                <a:latin typeface="Lucida Grande" panose="020B0600040502020204" pitchFamily="34" charset="0"/>
              </a:rPr>
              <a:t>Error reasons: </a:t>
            </a:r>
            <a:r>
              <a:rPr lang="en-US" altLang="zh-CN" sz="1400" dirty="0" err="1">
                <a:solidFill>
                  <a:srgbClr val="000000"/>
                </a:solidFill>
                <a:latin typeface="Lucida Grande" panose="020B0600040502020204" pitchFamily="34" charset="0"/>
              </a:rPr>
              <a:t>cvt</a:t>
            </a:r>
            <a:r>
              <a:rPr lang="zh-CN" altLang="en-US" sz="1400" dirty="0">
                <a:solidFill>
                  <a:srgbClr val="000000"/>
                </a:solidFill>
                <a:latin typeface="Lucida Grande" panose="020B0600040502020204" pitchFamily="34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Lucida Grande" panose="020B0600040502020204" pitchFamily="34" charset="0"/>
              </a:rPr>
              <a:t>ending, empty reasoning path, current relation cannot be connected</a:t>
            </a:r>
            <a:endParaRPr lang="en-US" altLang="zh-CN" sz="1350" dirty="0">
              <a:solidFill>
                <a:srgbClr val="000000"/>
              </a:solidFill>
              <a:latin typeface="Lucida Grande" panose="020B0600040502020204" pitchFamily="34" charset="0"/>
            </a:endParaRPr>
          </a:p>
          <a:p>
            <a:pPr lvl="1"/>
            <a:r>
              <a:rPr lang="en-US" altLang="zh-CN" sz="1350" dirty="0">
                <a:solidFill>
                  <a:srgbClr val="000000"/>
                </a:solidFill>
                <a:latin typeface="Lucida Grande" panose="020B0600040502020204" pitchFamily="34" charset="0"/>
              </a:rPr>
              <a:t>Error messages: error reasons, instantiation progress, candidate relations</a:t>
            </a:r>
          </a:p>
          <a:p>
            <a:pPr lvl="2"/>
            <a:endParaRPr lang="en-US" altLang="zh-CN" sz="1200" dirty="0">
              <a:solidFill>
                <a:srgbClr val="000000"/>
              </a:solidFill>
              <a:latin typeface="Lucida Grande" panose="020B060004050202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519E-D9EB-47F0-AD65-082D85248404}" type="datetime1">
              <a:rPr lang="zh-CN" altLang="en-US" smtClean="0"/>
              <a:t>2024/3/20</a:t>
            </a:fld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3E1EE8-403A-4D2D-AB26-5BF439A27F60}" type="slidenum">
              <a:rPr lang="zh-CN" altLang="en-US" smtClean="0"/>
              <a:t>37</a:t>
            </a:fld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28649" y="314947"/>
            <a:ext cx="8182841" cy="489600"/>
          </a:xfrm>
        </p:spPr>
        <p:txBody>
          <a:bodyPr>
            <a:normAutofit/>
          </a:bodyPr>
          <a:lstStyle/>
          <a:p>
            <a:r>
              <a:rPr lang="en-US" altLang="zh-CN" dirty="0"/>
              <a:t>Method – Reasoning Path Editing (</a:t>
            </a:r>
            <a:r>
              <a:rPr lang="en-US" altLang="zh-CN" dirty="0" err="1"/>
              <a:t>Readi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19DB39-D5DF-CFAE-4DEF-947D2AB98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584" y="1660313"/>
            <a:ext cx="5993903" cy="332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935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77483" y="770410"/>
            <a:ext cx="7711979" cy="3802209"/>
          </a:xfrm>
        </p:spPr>
        <p:txBody>
          <a:bodyPr>
            <a:normAutofit/>
          </a:bodyPr>
          <a:lstStyle/>
          <a:p>
            <a:pPr algn="l"/>
            <a:endParaRPr lang="en-US" altLang="zh-CN" sz="1600" dirty="0">
              <a:solidFill>
                <a:srgbClr val="000000"/>
              </a:solidFill>
              <a:latin typeface="Lucida Grande" panose="020B060004050202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519E-D9EB-47F0-AD65-082D85248404}" type="datetime1">
              <a:rPr lang="zh-CN" altLang="en-US" smtClean="0"/>
              <a:t>2024/3/20</a:t>
            </a:fld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3E1EE8-403A-4D2D-AB26-5BF439A27F60}" type="slidenum">
              <a:rPr lang="zh-CN" altLang="en-US" smtClean="0"/>
              <a:t>38</a:t>
            </a:fld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28650" y="314947"/>
            <a:ext cx="6625590" cy="489600"/>
          </a:xfrm>
        </p:spPr>
        <p:txBody>
          <a:bodyPr>
            <a:normAutofit/>
          </a:bodyPr>
          <a:lstStyle/>
          <a:p>
            <a:r>
              <a:rPr lang="en-US" altLang="zh-CN" dirty="0"/>
              <a:t>Experiments – Main Results</a:t>
            </a:r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AE5B36-F554-F297-75D5-B88A6755B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54" y="937127"/>
            <a:ext cx="5429115" cy="32423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28F8E6-99DE-F1B3-C0C4-EA5F042BC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0472" y="1122877"/>
            <a:ext cx="2872605" cy="27170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133CBD-74B2-76DE-53EA-6F49B4214957}"/>
              </a:ext>
            </a:extLst>
          </p:cNvPr>
          <p:cNvSpPr txBox="1"/>
          <p:nvPr/>
        </p:nvSpPr>
        <p:spPr>
          <a:xfrm>
            <a:off x="1467244" y="4199241"/>
            <a:ext cx="3043134" cy="3177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65" dirty="0"/>
              <a:t>KBQA </a:t>
            </a:r>
            <a:r>
              <a:rPr lang="zh-CN" altLang="en-US" sz="1465" dirty="0"/>
              <a:t>（</a:t>
            </a:r>
            <a:r>
              <a:rPr lang="en-US" altLang="zh-CN" sz="1465" dirty="0"/>
              <a:t>Hit@1</a:t>
            </a:r>
            <a:r>
              <a:rPr lang="zh-CN" altLang="en-US" sz="1465" dirty="0"/>
              <a:t>）</a:t>
            </a:r>
            <a:endParaRPr lang="en-US" altLang="zh-CN" sz="1465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2859F3-5516-4A53-54EC-A2C12157C62E}"/>
              </a:ext>
            </a:extLst>
          </p:cNvPr>
          <p:cNvSpPr txBox="1"/>
          <p:nvPr/>
        </p:nvSpPr>
        <p:spPr>
          <a:xfrm>
            <a:off x="5859920" y="3934638"/>
            <a:ext cx="3043134" cy="3177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65" dirty="0" err="1"/>
              <a:t>TableQA</a:t>
            </a:r>
            <a:r>
              <a:rPr lang="en-US" altLang="zh-CN" sz="1465" dirty="0"/>
              <a:t> </a:t>
            </a:r>
            <a:r>
              <a:rPr lang="zh-CN" altLang="en-US" sz="1465" dirty="0"/>
              <a:t>（</a:t>
            </a:r>
            <a:r>
              <a:rPr lang="en-US" altLang="zh-CN" sz="1465" dirty="0"/>
              <a:t>denotation accuracy</a:t>
            </a:r>
            <a:r>
              <a:rPr lang="zh-CN" altLang="en-US" sz="1465" dirty="0"/>
              <a:t>）</a:t>
            </a:r>
            <a:endParaRPr lang="en-US" altLang="zh-CN" sz="1465" dirty="0"/>
          </a:p>
        </p:txBody>
      </p:sp>
    </p:spTree>
    <p:extLst>
      <p:ext uri="{BB962C8B-B14F-4D97-AF65-F5344CB8AC3E}">
        <p14:creationId xmlns:p14="http://schemas.microsoft.com/office/powerpoint/2010/main" val="23335347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519E-D9EB-47F0-AD65-082D85248404}" type="datetime1">
              <a:rPr lang="zh-CN" altLang="en-US" smtClean="0"/>
              <a:t>2024/3/21</a:t>
            </a:fld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3E1EE8-403A-4D2D-AB26-5BF439A27F60}" type="slidenum">
              <a:rPr lang="zh-CN" altLang="en-US" smtClean="0"/>
              <a:t>39</a:t>
            </a:fld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28649" y="314947"/>
            <a:ext cx="8400204" cy="4896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Analysis - Ablation Study (generation and editing modules)</a:t>
            </a:r>
            <a:endParaRPr lang="zh-CN" alt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1039B367-3450-A88E-6771-4304F7350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967269"/>
            <a:ext cx="8298604" cy="1622030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/>
              <a:t>Effectiveness of initial path generation (horizontal)</a:t>
            </a:r>
          </a:p>
          <a:p>
            <a:r>
              <a:rPr lang="en-US" altLang="zh-CN" dirty="0"/>
              <a:t>Effectiveness of path editing (vertical)</a:t>
            </a:r>
          </a:p>
          <a:p>
            <a:pPr lvl="1"/>
            <a:r>
              <a:rPr lang="en-US" altLang="zh-CN" dirty="0"/>
              <a:t>Editing for corrupt and empty path shows robustness</a:t>
            </a:r>
          </a:p>
          <a:p>
            <a:r>
              <a:rPr lang="en-US" altLang="zh-CN" dirty="0"/>
              <a:t>From left to right, from top to bottom, all show an upward trend</a:t>
            </a:r>
          </a:p>
          <a:p>
            <a:pPr lvl="1"/>
            <a:r>
              <a:rPr lang="en-US" altLang="zh-CN" dirty="0"/>
              <a:t>With stronger model, comes better results</a:t>
            </a:r>
          </a:p>
          <a:p>
            <a:r>
              <a:rPr lang="en-US" altLang="zh-CN" dirty="0"/>
              <a:t>Plug-and-play nature for initial path generation and editing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B56FCF0-E2BC-33BE-BD63-DFFB20F76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75" y="2752021"/>
            <a:ext cx="7810077" cy="162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3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864"/>
    </mc:Choice>
    <mc:Fallback xmlns="">
      <p:transition spd="slow" advTm="8686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84347" y="899007"/>
            <a:ext cx="8287120" cy="2319582"/>
          </a:xfrm>
        </p:spPr>
        <p:txBody>
          <a:bodyPr>
            <a:normAutofit/>
          </a:bodyPr>
          <a:lstStyle/>
          <a:p>
            <a:r>
              <a:rPr lang="en-US" altLang="zh-CN" sz="140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LMs – </a:t>
            </a:r>
            <a:r>
              <a:rPr lang="en-US" altLang="zh-CN" sz="1400" dirty="0"/>
              <a:t>trained from NL corpus</a:t>
            </a:r>
          </a:p>
          <a:p>
            <a:pPr lvl="1"/>
            <a:r>
              <a:rPr lang="en-US" altLang="zh-CN" sz="1100" dirty="0"/>
              <a:t>Unstructured (or</a:t>
            </a:r>
            <a:r>
              <a:rPr lang="zh-CN" altLang="en-US" sz="1100" dirty="0"/>
              <a:t> </a:t>
            </a:r>
            <a:r>
              <a:rPr lang="en-US" altLang="zh-CN" sz="1100" dirty="0"/>
              <a:t>structured)</a:t>
            </a:r>
            <a:r>
              <a:rPr lang="zh-CN" altLang="en-US" sz="1100" dirty="0"/>
              <a:t> </a:t>
            </a:r>
            <a:r>
              <a:rPr lang="en-US" altLang="zh-CN" sz="1100" dirty="0"/>
              <a:t>pre-training</a:t>
            </a:r>
          </a:p>
          <a:p>
            <a:pPr lvl="1"/>
            <a:r>
              <a:rPr lang="en-US" altLang="zh-CN" sz="1100" dirty="0"/>
              <a:t>Strong NL understanding and generating ability (by embeddings)</a:t>
            </a:r>
          </a:p>
          <a:p>
            <a:r>
              <a:rPr lang="en-US" altLang="zh-CN" sz="1400" dirty="0"/>
              <a:t>Structured Environments – abstraction from real-world semantics</a:t>
            </a:r>
          </a:p>
          <a:p>
            <a:pPr lvl="1"/>
            <a:r>
              <a:rPr lang="en-US" altLang="zh-CN" sz="1100" dirty="0"/>
              <a:t>Highly structured datasets</a:t>
            </a:r>
            <a:r>
              <a:rPr lang="zh-CN" altLang="en-US" sz="1100" dirty="0"/>
              <a:t> </a:t>
            </a:r>
            <a:r>
              <a:rPr lang="en-US" altLang="zh-CN" sz="1100" dirty="0"/>
              <a:t>(e.g. knowledge triples, table items)</a:t>
            </a:r>
          </a:p>
          <a:p>
            <a:pPr lvl="1"/>
            <a:r>
              <a:rPr lang="en-US" altLang="zh-CN" sz="1100" dirty="0"/>
              <a:t>Representation, store and query of semantics</a:t>
            </a:r>
            <a:r>
              <a:rPr lang="zh-CN" altLang="en-US" sz="1100" dirty="0"/>
              <a:t> </a:t>
            </a:r>
            <a:r>
              <a:rPr lang="en-US" altLang="zh-CN" sz="1100" dirty="0"/>
              <a:t>(by schemas)</a:t>
            </a:r>
          </a:p>
          <a:p>
            <a:r>
              <a:rPr lang="en-US" altLang="zh-CN" sz="1400" dirty="0"/>
              <a:t>Challenge of reasoning (heterogeneity between task and environment &amp; large-scale environment)</a:t>
            </a:r>
          </a:p>
          <a:p>
            <a:pPr lvl="1"/>
            <a:r>
              <a:rPr lang="en-US" altLang="zh-CN" sz="1100" dirty="0"/>
              <a:t>LMs may not directly understand structured environments (schema representations)</a:t>
            </a:r>
          </a:p>
          <a:p>
            <a:pPr lvl="1"/>
            <a:r>
              <a:rPr lang="en-US" altLang="zh-CN" sz="1100" dirty="0"/>
              <a:t>LMs have limited context window size</a:t>
            </a:r>
          </a:p>
          <a:p>
            <a:pPr lvl="1"/>
            <a:endParaRPr lang="en-US" altLang="zh-CN" sz="1100" dirty="0"/>
          </a:p>
          <a:p>
            <a:pPr lvl="1"/>
            <a:endParaRPr lang="en-US" altLang="zh-CN" sz="11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519E-D9EB-47F0-AD65-082D85248404}" type="datetime1">
              <a:rPr lang="zh-CN" altLang="en-US" smtClean="0"/>
              <a:t>2024/3/20</a:t>
            </a:fld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3E1EE8-403A-4D2D-AB26-5BF439A27F60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29201C4A-2F75-06D0-F47E-2286AD4B14DF}"/>
              </a:ext>
            </a:extLst>
          </p:cNvPr>
          <p:cNvSpPr txBox="1">
            <a:spLocks/>
          </p:cNvSpPr>
          <p:nvPr/>
        </p:nvSpPr>
        <p:spPr>
          <a:xfrm>
            <a:off x="1273817" y="3518195"/>
            <a:ext cx="2571505" cy="272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63065F"/>
              </a:buClr>
              <a:buSzPct val="80000"/>
              <a:buFont typeface="Wingdings" panose="05000000000000000000" pitchFamily="2" charset="2"/>
              <a:buChar char="n"/>
              <a:defRPr sz="21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86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SzPct val="80000"/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15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62"/>
              </a:buClr>
              <a:buFont typeface="Calibri" panose="020F0502020204030204" pitchFamily="34" charset="0"/>
              <a:buChar char="–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44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Font typeface="Calibri" panose="020F0502020204030204" pitchFamily="34" charset="0"/>
              <a:buChar char="»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Font typeface="Arial" panose="020B0604020202020204" pitchFamily="34" charset="0"/>
              <a:buChar char="•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300" dirty="0"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Natural language (NL) corpus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DE9B46-5C39-787D-D235-1387317BC811}"/>
              </a:ext>
            </a:extLst>
          </p:cNvPr>
          <p:cNvGrpSpPr/>
          <p:nvPr/>
        </p:nvGrpSpPr>
        <p:grpSpPr>
          <a:xfrm>
            <a:off x="4884010" y="3890840"/>
            <a:ext cx="1484291" cy="862556"/>
            <a:chOff x="5672593" y="3151159"/>
            <a:chExt cx="2405561" cy="1318718"/>
          </a:xfrm>
        </p:grpSpPr>
        <p:sp>
          <p:nvSpPr>
            <p:cNvPr id="7" name="内容占位符 1">
              <a:extLst>
                <a:ext uri="{FF2B5EF4-FFF2-40B4-BE49-F238E27FC236}">
                  <a16:creationId xmlns:a16="http://schemas.microsoft.com/office/drawing/2014/main" id="{314632FA-DA86-05CD-D294-353B312173AB}"/>
                </a:ext>
              </a:extLst>
            </p:cNvPr>
            <p:cNvSpPr txBox="1">
              <a:spLocks/>
            </p:cNvSpPr>
            <p:nvPr/>
          </p:nvSpPr>
          <p:spPr>
            <a:xfrm>
              <a:off x="5672593" y="3980277"/>
              <a:ext cx="2405561" cy="4896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Clr>
                  <a:srgbClr val="63065F"/>
                </a:buClr>
                <a:buSzPct val="80000"/>
                <a:buFont typeface="Wingdings" panose="05000000000000000000" pitchFamily="2" charset="2"/>
                <a:buChar char="n"/>
                <a:defRPr sz="2100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28650" indent="-2857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Clr>
                  <a:srgbClr val="63065F"/>
                </a:buClr>
                <a:buSzPct val="80000"/>
                <a:buFont typeface="Wingdings" panose="05000000000000000000" pitchFamily="2" charset="2"/>
                <a:buChar char="l"/>
                <a:defRPr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71550" indent="-2857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Clr>
                  <a:srgbClr val="630662"/>
                </a:buClr>
                <a:buFont typeface="Calibri" panose="020F0502020204030204" pitchFamily="34" charset="0"/>
                <a:buChar char="–"/>
                <a:defRPr sz="15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14450" indent="-2857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Clr>
                  <a:srgbClr val="63065F"/>
                </a:buClr>
                <a:buFont typeface="Calibri" panose="020F0502020204030204" pitchFamily="34" charset="0"/>
                <a:buChar char="»"/>
                <a:defRPr sz="135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Clr>
                  <a:srgbClr val="63065F"/>
                </a:buClr>
                <a:buFont typeface="Arial" panose="020B0604020202020204" pitchFamily="34" charset="0"/>
                <a:buChar char="•"/>
                <a:defRPr sz="135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100" b="1" dirty="0"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Structured environments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C63DFB0-DD2A-8833-E42C-749E8EA4C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32664" y="3151159"/>
              <a:ext cx="431134" cy="43780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25B0219-F8F7-055A-3464-9506E0BE0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31246" y="3618980"/>
              <a:ext cx="431134" cy="39459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22F2122-8848-57D3-B8A7-6B417FAD1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6430" y="3592405"/>
              <a:ext cx="396883" cy="437729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B053411-1253-A72C-3D30-BBBDC0A44B5C}"/>
              </a:ext>
            </a:extLst>
          </p:cNvPr>
          <p:cNvGrpSpPr/>
          <p:nvPr/>
        </p:nvGrpSpPr>
        <p:grpSpPr>
          <a:xfrm>
            <a:off x="5278380" y="2830143"/>
            <a:ext cx="601393" cy="582895"/>
            <a:chOff x="6160122" y="2773452"/>
            <a:chExt cx="601393" cy="58289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3D4CE8C-EBFA-9B18-57B2-65A8865ABADC}"/>
                </a:ext>
              </a:extLst>
            </p:cNvPr>
            <p:cNvSpPr txBox="1"/>
            <p:nvPr/>
          </p:nvSpPr>
          <p:spPr>
            <a:xfrm>
              <a:off x="6160122" y="3048570"/>
              <a:ext cx="6013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Roboto" pitchFamily="2" charset="0"/>
                  <a:ea typeface="Roboto" pitchFamily="2" charset="0"/>
                  <a:cs typeface="ADLaM Display" panose="02010000000000000000" pitchFamily="2" charset="0"/>
                </a:rPr>
                <a:t>LM</a:t>
              </a:r>
              <a:endParaRPr lang="zh-CN" altLang="en-US" sz="1400" dirty="0">
                <a:latin typeface="Roboto" pitchFamily="2" charset="0"/>
                <a:ea typeface="Roboto" pitchFamily="2" charset="0"/>
                <a:cs typeface="ADLaM Display" panose="02010000000000000000" pitchFamily="2" charset="0"/>
              </a:endParaRPr>
            </a:p>
          </p:txBody>
        </p:sp>
        <p:pic>
          <p:nvPicPr>
            <p:cNvPr id="13" name="Picture 12" descr="A cartoon of a robot&#10;&#10;Description automatically generated">
              <a:extLst>
                <a:ext uri="{FF2B5EF4-FFF2-40B4-BE49-F238E27FC236}">
                  <a16:creationId xmlns:a16="http://schemas.microsoft.com/office/drawing/2014/main" id="{BF9E3BB3-EF8E-0521-9C59-E4087F281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3461" y="2773452"/>
              <a:ext cx="326100" cy="326100"/>
            </a:xfrm>
            <a:prstGeom prst="rect">
              <a:avLst/>
            </a:prstGeom>
          </p:spPr>
        </p:pic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906673-04EB-FAF5-10EC-E3278E6B60AE}"/>
              </a:ext>
            </a:extLst>
          </p:cNvPr>
          <p:cNvCxnSpPr>
            <a:cxnSpLocks/>
          </p:cNvCxnSpPr>
          <p:nvPr/>
        </p:nvCxnSpPr>
        <p:spPr>
          <a:xfrm flipV="1">
            <a:off x="3378265" y="3069490"/>
            <a:ext cx="1455238" cy="440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59F236C-C9DF-879D-B33E-6531D705D5B4}"/>
              </a:ext>
            </a:extLst>
          </p:cNvPr>
          <p:cNvCxnSpPr>
            <a:cxnSpLocks/>
          </p:cNvCxnSpPr>
          <p:nvPr/>
        </p:nvCxnSpPr>
        <p:spPr>
          <a:xfrm>
            <a:off x="3379411" y="3838745"/>
            <a:ext cx="1410137" cy="502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4D10703-6DC0-3E7C-FE40-DCA8755B5E6E}"/>
              </a:ext>
            </a:extLst>
          </p:cNvPr>
          <p:cNvSpPr txBox="1"/>
          <p:nvPr/>
        </p:nvSpPr>
        <p:spPr>
          <a:xfrm>
            <a:off x="3032739" y="3135155"/>
            <a:ext cx="1035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Roboto" panose="02000000000000000000" pitchFamily="2" charset="0"/>
                <a:ea typeface="Roboto" panose="02000000000000000000" pitchFamily="2" charset="0"/>
              </a:rPr>
              <a:t>Pre-training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CC1406-E1F9-9DB9-8717-9DBA1D7B6402}"/>
              </a:ext>
            </a:extLst>
          </p:cNvPr>
          <p:cNvSpPr txBox="1"/>
          <p:nvPr/>
        </p:nvSpPr>
        <p:spPr>
          <a:xfrm>
            <a:off x="3099998" y="3961883"/>
            <a:ext cx="9677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Roboto" panose="02000000000000000000" pitchFamily="2" charset="0"/>
                <a:ea typeface="Roboto" panose="02000000000000000000" pitchFamily="2" charset="0"/>
              </a:rPr>
              <a:t>Semantic abstraction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C450F2-2C2C-5CEA-CDF0-DDC714D1366D}"/>
              </a:ext>
            </a:extLst>
          </p:cNvPr>
          <p:cNvSpPr txBox="1"/>
          <p:nvPr/>
        </p:nvSpPr>
        <p:spPr>
          <a:xfrm>
            <a:off x="4033738" y="3861358"/>
            <a:ext cx="1410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Roboto" panose="02000000000000000000" pitchFamily="2" charset="0"/>
                <a:ea typeface="Roboto" panose="02000000000000000000" pitchFamily="2" charset="0"/>
              </a:rPr>
              <a:t>Represent, store and query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8F44E9-2C59-2348-7C97-4C3E24A1252F}"/>
              </a:ext>
            </a:extLst>
          </p:cNvPr>
          <p:cNvSpPr txBox="1"/>
          <p:nvPr/>
        </p:nvSpPr>
        <p:spPr>
          <a:xfrm>
            <a:off x="4105884" y="3172052"/>
            <a:ext cx="1136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Roboto" panose="02000000000000000000" pitchFamily="2" charset="0"/>
                <a:ea typeface="Roboto" panose="02000000000000000000" pitchFamily="2" charset="0"/>
              </a:rPr>
              <a:t>Understand, generate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50A67E9-A2EC-842F-27B2-EC132009ED47}"/>
              </a:ext>
            </a:extLst>
          </p:cNvPr>
          <p:cNvCxnSpPr/>
          <p:nvPr/>
        </p:nvCxnSpPr>
        <p:spPr>
          <a:xfrm>
            <a:off x="5609408" y="3446394"/>
            <a:ext cx="0" cy="3223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DA4A74E-E0D5-7707-C2DD-7EC9C4C48BD4}"/>
              </a:ext>
            </a:extLst>
          </p:cNvPr>
          <p:cNvSpPr txBox="1"/>
          <p:nvPr/>
        </p:nvSpPr>
        <p:spPr>
          <a:xfrm>
            <a:off x="5767761" y="3283005"/>
            <a:ext cx="2475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lphaLcPeriod"/>
            </a:pPr>
            <a:r>
              <a:rPr lang="en-US" altLang="zh-CN" sz="1200" dirty="0">
                <a:latin typeface="Roboto" panose="02000000000000000000" pitchFamily="2" charset="0"/>
                <a:ea typeface="Roboto" panose="02000000000000000000" pitchFamily="2" charset="0"/>
              </a:rPr>
              <a:t>How LMs can reason over the structured environments?</a:t>
            </a:r>
          </a:p>
          <a:p>
            <a:pPr marL="228600" indent="-228600">
              <a:buFontTx/>
              <a:buAutoNum type="alphaLcPeriod"/>
            </a:pPr>
            <a:r>
              <a:rPr lang="en-US" altLang="zh-CN" sz="1200" dirty="0">
                <a:latin typeface="Roboto" panose="02000000000000000000" pitchFamily="2" charset="0"/>
                <a:ea typeface="Roboto" panose="02000000000000000000" pitchFamily="2" charset="0"/>
              </a:rPr>
              <a:t>How to introduce structure information to LMs?</a:t>
            </a:r>
          </a:p>
        </p:txBody>
      </p:sp>
    </p:spTree>
    <p:extLst>
      <p:ext uri="{BB962C8B-B14F-4D97-AF65-F5344CB8AC3E}">
        <p14:creationId xmlns:p14="http://schemas.microsoft.com/office/powerpoint/2010/main" val="34356786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519E-D9EB-47F0-AD65-082D85248404}" type="datetime1">
              <a:rPr lang="zh-CN" altLang="en-US" smtClean="0"/>
              <a:t>2024/3/21</a:t>
            </a:fld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3E1EE8-403A-4D2D-AB26-5BF439A27F60}" type="slidenum">
              <a:rPr lang="zh-CN" altLang="en-US" smtClean="0"/>
              <a:t>40</a:t>
            </a:fld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28650" y="314947"/>
            <a:ext cx="7600950" cy="489600"/>
          </a:xfrm>
        </p:spPr>
        <p:txBody>
          <a:bodyPr>
            <a:normAutofit/>
          </a:bodyPr>
          <a:lstStyle/>
          <a:p>
            <a:r>
              <a:rPr lang="en-US" altLang="zh-CN" dirty="0"/>
              <a:t>Analysis – Features of reasoning path </a:t>
            </a:r>
            <a:endParaRPr lang="zh-CN" alt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1039B367-3450-A88E-6771-4304F7350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60728"/>
            <a:ext cx="8416290" cy="3636000"/>
          </a:xfrm>
        </p:spPr>
        <p:txBody>
          <a:bodyPr>
            <a:normAutofit/>
          </a:bodyPr>
          <a:lstStyle/>
          <a:p>
            <a:r>
              <a:rPr lang="en-US" altLang="zh-CN" sz="1600" dirty="0" err="1"/>
              <a:t>Readi’s</a:t>
            </a:r>
            <a:r>
              <a:rPr lang="en-US" altLang="zh-CN" sz="1600" dirty="0"/>
              <a:t> initial path is competitive</a:t>
            </a:r>
          </a:p>
          <a:p>
            <a:pPr lvl="1"/>
            <a:r>
              <a:rPr lang="en-US" altLang="zh-CN" sz="1400" dirty="0"/>
              <a:t>GPT3.5</a:t>
            </a:r>
            <a:r>
              <a:rPr lang="zh-CN" altLang="en-US" sz="1400" dirty="0"/>
              <a:t> </a:t>
            </a:r>
            <a:r>
              <a:rPr lang="en-US" altLang="zh-CN" sz="1400" dirty="0"/>
              <a:t>initial</a:t>
            </a:r>
            <a:r>
              <a:rPr lang="zh-CN" altLang="en-US" sz="1400" dirty="0"/>
              <a:t> </a:t>
            </a:r>
            <a:r>
              <a:rPr lang="en-US" altLang="zh-CN" sz="1400" dirty="0"/>
              <a:t>reasoning</a:t>
            </a:r>
            <a:r>
              <a:rPr lang="zh-CN" altLang="en-US" sz="1400" dirty="0"/>
              <a:t> </a:t>
            </a:r>
            <a:r>
              <a:rPr lang="en-US" altLang="zh-CN" sz="1400" dirty="0"/>
              <a:t>path</a:t>
            </a:r>
            <a:r>
              <a:rPr lang="zh-CN" altLang="en-US" sz="1400" dirty="0"/>
              <a:t> </a:t>
            </a:r>
            <a:r>
              <a:rPr lang="en-US" altLang="zh-CN" sz="1400" dirty="0"/>
              <a:t>is</a:t>
            </a:r>
            <a:r>
              <a:rPr lang="zh-CN" altLang="en-US" sz="1400" dirty="0"/>
              <a:t> </a:t>
            </a:r>
            <a:r>
              <a:rPr lang="en-US" altLang="zh-CN" sz="1400" dirty="0"/>
              <a:t>on</a:t>
            </a:r>
            <a:r>
              <a:rPr lang="zh-CN" altLang="en-US" sz="1400" dirty="0"/>
              <a:t> </a:t>
            </a:r>
            <a:r>
              <a:rPr lang="en-US" altLang="zh-CN" sz="1400" dirty="0"/>
              <a:t>par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finetuned</a:t>
            </a:r>
            <a:r>
              <a:rPr lang="zh-CN" altLang="en-US" sz="1400" dirty="0"/>
              <a:t> </a:t>
            </a:r>
            <a:r>
              <a:rPr lang="en-US" altLang="zh-CN" sz="1400" dirty="0"/>
              <a:t>methods</a:t>
            </a:r>
          </a:p>
          <a:p>
            <a:pPr lvl="1"/>
            <a:r>
              <a:rPr lang="en-US" altLang="zh-CN" sz="1400" dirty="0"/>
              <a:t>GPT4</a:t>
            </a:r>
            <a:r>
              <a:rPr lang="zh-CN" altLang="en-US" sz="1400" dirty="0"/>
              <a:t> </a:t>
            </a:r>
            <a:r>
              <a:rPr lang="en-US" altLang="zh-CN" sz="1400" dirty="0"/>
              <a:t>initial</a:t>
            </a:r>
            <a:r>
              <a:rPr lang="zh-CN" altLang="en-US" sz="1400" dirty="0"/>
              <a:t> </a:t>
            </a:r>
            <a:r>
              <a:rPr lang="en-US" altLang="zh-CN" sz="1400" dirty="0"/>
              <a:t>reasoning</a:t>
            </a:r>
            <a:r>
              <a:rPr lang="zh-CN" altLang="en-US" sz="1400" dirty="0"/>
              <a:t> </a:t>
            </a:r>
            <a:r>
              <a:rPr lang="en-US" altLang="zh-CN" sz="1400" dirty="0"/>
              <a:t>path</a:t>
            </a:r>
            <a:r>
              <a:rPr lang="zh-CN" altLang="en-US" sz="1400" dirty="0"/>
              <a:t> </a:t>
            </a:r>
            <a:r>
              <a:rPr lang="en-US" altLang="zh-CN" sz="1400" dirty="0"/>
              <a:t>better than</a:t>
            </a:r>
            <a:r>
              <a:rPr lang="zh-CN" altLang="en-US" sz="1400" dirty="0"/>
              <a:t> </a:t>
            </a:r>
            <a:r>
              <a:rPr lang="en-US" altLang="zh-CN" sz="1400" dirty="0"/>
              <a:t>finetuned</a:t>
            </a:r>
            <a:r>
              <a:rPr lang="zh-CN" altLang="en-US" sz="1400" dirty="0"/>
              <a:t> </a:t>
            </a:r>
            <a:r>
              <a:rPr lang="en-US" altLang="zh-CN" sz="1400" dirty="0"/>
              <a:t>methods</a:t>
            </a:r>
          </a:p>
          <a:p>
            <a:r>
              <a:rPr lang="en-US" altLang="zh-CN" sz="1600" dirty="0"/>
              <a:t>After editing, </a:t>
            </a:r>
            <a:r>
              <a:rPr lang="en-US" altLang="zh-CN" sz="1600" dirty="0" err="1"/>
              <a:t>Readi’s</a:t>
            </a:r>
            <a:r>
              <a:rPr lang="en-US" altLang="zh-CN" sz="1600" dirty="0"/>
              <a:t> path outperforms finetuned methods with wider beams</a:t>
            </a:r>
          </a:p>
          <a:p>
            <a:r>
              <a:rPr lang="en-US" altLang="zh-CN" sz="1600" dirty="0"/>
              <a:t>Finetuned methods get exploded number of retrieved knowledge with wider beams</a:t>
            </a:r>
          </a:p>
          <a:p>
            <a:pPr lvl="1"/>
            <a:r>
              <a:rPr lang="en-US" altLang="zh-CN" sz="1300" dirty="0"/>
              <a:t>Still worse QA results than </a:t>
            </a:r>
            <a:r>
              <a:rPr lang="en-US" altLang="zh-CN" sz="1300" dirty="0" err="1"/>
              <a:t>Readi</a:t>
            </a:r>
            <a:endParaRPr lang="en-US" altLang="zh-CN" sz="13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C8A521-6D0F-3A71-2D67-1B785F110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992" y="2574131"/>
            <a:ext cx="3047895" cy="20851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82F77F-FC32-1F9B-728F-BB9A8AD79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766" y="2506397"/>
            <a:ext cx="2526194" cy="245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54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429"/>
    </mc:Choice>
    <mc:Fallback xmlns="">
      <p:transition spd="slow" advTm="63429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519E-D9EB-47F0-AD65-082D85248404}" type="datetime1">
              <a:rPr lang="zh-CN" altLang="en-US" smtClean="0"/>
              <a:t>2024/3/20</a:t>
            </a:fld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3E1EE8-403A-4D2D-AB26-5BF439A27F60}" type="slidenum">
              <a:rPr lang="zh-CN" altLang="en-US" smtClean="0"/>
              <a:t>41</a:t>
            </a:fld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28650" y="314947"/>
            <a:ext cx="5612130" cy="489600"/>
          </a:xfrm>
        </p:spPr>
        <p:txBody>
          <a:bodyPr>
            <a:normAutofit/>
          </a:bodyPr>
          <a:lstStyle/>
          <a:p>
            <a:r>
              <a:rPr lang="en-US" altLang="zh-CN" dirty="0"/>
              <a:t>Analysis - Efficiency</a:t>
            </a:r>
            <a:endParaRPr lang="zh-CN" alt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1039B367-3450-A88E-6771-4304F7350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" y="1104568"/>
            <a:ext cx="8416290" cy="3636000"/>
          </a:xfrm>
        </p:spPr>
        <p:txBody>
          <a:bodyPr/>
          <a:lstStyle/>
          <a:p>
            <a:r>
              <a:rPr lang="en-US" altLang="zh-CN" dirty="0"/>
              <a:t>Distribution of LLMs editing times</a:t>
            </a:r>
          </a:p>
          <a:p>
            <a:pPr lvl="1"/>
            <a:r>
              <a:rPr lang="en-US" altLang="zh-CN" dirty="0"/>
              <a:t>Averagely 1.55 – GPT4, 1.99 – GPT3.5</a:t>
            </a:r>
          </a:p>
          <a:p>
            <a:pPr lvl="1"/>
            <a:r>
              <a:rPr lang="en-US" altLang="zh-CN" dirty="0"/>
              <a:t>Half questions does not need editing (LLM called only once)</a:t>
            </a:r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D8EDF0-DD2A-40FF-9F4B-BCF5B860E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171" y="2664277"/>
            <a:ext cx="4109977" cy="121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1852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519E-D9EB-47F0-AD65-082D85248404}" type="datetime1">
              <a:rPr lang="zh-CN" altLang="en-US" smtClean="0"/>
              <a:t>2024/3/20</a:t>
            </a:fld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3E1EE8-403A-4D2D-AB26-5BF439A27F60}" type="slidenum">
              <a:rPr lang="zh-CN" altLang="en-US" smtClean="0"/>
              <a:t>42</a:t>
            </a:fld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28650" y="314947"/>
            <a:ext cx="5612130" cy="489600"/>
          </a:xfrm>
        </p:spPr>
        <p:txBody>
          <a:bodyPr>
            <a:normAutofit/>
          </a:bodyPr>
          <a:lstStyle/>
          <a:p>
            <a:r>
              <a:rPr lang="en-US" altLang="zh-CN" dirty="0"/>
              <a:t>Limitations</a:t>
            </a:r>
            <a:endParaRPr lang="zh-CN" alt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1039B367-3450-A88E-6771-4304F7350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210" y="936928"/>
            <a:ext cx="8416290" cy="3636000"/>
          </a:xfrm>
        </p:spPr>
        <p:txBody>
          <a:bodyPr/>
          <a:lstStyle/>
          <a:p>
            <a:r>
              <a:rPr lang="en-US" altLang="zh-CN" dirty="0"/>
              <a:t>Can try other LLMs to test generalizability of our framework</a:t>
            </a:r>
          </a:p>
          <a:p>
            <a:r>
              <a:rPr lang="en-US" altLang="zh-CN" dirty="0"/>
              <a:t>The Instantiation is natural but a bit brute force</a:t>
            </a:r>
          </a:p>
          <a:p>
            <a:r>
              <a:rPr lang="en-US" altLang="zh-CN" dirty="0"/>
              <a:t>The interaction is relatively efficient and faithful, does not ensure the instances we obtain can be used to answer the question</a:t>
            </a:r>
          </a:p>
          <a:p>
            <a:pPr lvl="1"/>
            <a:r>
              <a:rPr lang="en-US" altLang="zh-CN" dirty="0"/>
              <a:t>We adopt LLMs ability to generate reasoning path, the path can be fully instantiated does not mean the path is the ground truth</a:t>
            </a:r>
          </a:p>
          <a:p>
            <a:pPr lvl="1"/>
            <a:r>
              <a:rPr lang="en-US" altLang="zh-CN" dirty="0"/>
              <a:t>This is also the limitation </a:t>
            </a:r>
            <a:r>
              <a:rPr lang="en-US" altLang="zh-CN"/>
              <a:t>of IR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56278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Q&amp;A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519E-D9EB-47F0-AD65-082D85248404}" type="datetime1">
              <a:rPr lang="zh-CN" altLang="en-US" smtClean="0"/>
              <a:t>2024/3/20</a:t>
            </a:fld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3E1EE8-403A-4D2D-AB26-5BF439A27F60}" type="slidenum">
              <a:rPr lang="zh-CN" altLang="en-US" smtClean="0"/>
              <a:t>43</a:t>
            </a:fld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Thanks for listening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3677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1">
            <a:extLst>
              <a:ext uri="{FF2B5EF4-FFF2-40B4-BE49-F238E27FC236}">
                <a16:creationId xmlns:a16="http://schemas.microsoft.com/office/drawing/2014/main" id="{4C3A89D8-7A21-7351-C92A-9BF5022B1548}"/>
              </a:ext>
            </a:extLst>
          </p:cNvPr>
          <p:cNvSpPr txBox="1">
            <a:spLocks/>
          </p:cNvSpPr>
          <p:nvPr/>
        </p:nvSpPr>
        <p:spPr>
          <a:xfrm>
            <a:off x="797344" y="3648299"/>
            <a:ext cx="1408222" cy="398345"/>
          </a:xfrm>
          <a:custGeom>
            <a:avLst/>
            <a:gdLst>
              <a:gd name="connsiteX0" fmla="*/ 0 w 1408222"/>
              <a:gd name="connsiteY0" fmla="*/ 0 h 398345"/>
              <a:gd name="connsiteX1" fmla="*/ 441243 w 1408222"/>
              <a:gd name="connsiteY1" fmla="*/ 0 h 398345"/>
              <a:gd name="connsiteX2" fmla="*/ 882486 w 1408222"/>
              <a:gd name="connsiteY2" fmla="*/ 0 h 398345"/>
              <a:gd name="connsiteX3" fmla="*/ 1408222 w 1408222"/>
              <a:gd name="connsiteY3" fmla="*/ 0 h 398345"/>
              <a:gd name="connsiteX4" fmla="*/ 1408222 w 1408222"/>
              <a:gd name="connsiteY4" fmla="*/ 398345 h 398345"/>
              <a:gd name="connsiteX5" fmla="*/ 938815 w 1408222"/>
              <a:gd name="connsiteY5" fmla="*/ 398345 h 398345"/>
              <a:gd name="connsiteX6" fmla="*/ 483490 w 1408222"/>
              <a:gd name="connsiteY6" fmla="*/ 398345 h 398345"/>
              <a:gd name="connsiteX7" fmla="*/ 0 w 1408222"/>
              <a:gd name="connsiteY7" fmla="*/ 398345 h 398345"/>
              <a:gd name="connsiteX8" fmla="*/ 0 w 1408222"/>
              <a:gd name="connsiteY8" fmla="*/ 0 h 39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8222" h="398345" fill="none" extrusionOk="0">
                <a:moveTo>
                  <a:pt x="0" y="0"/>
                </a:moveTo>
                <a:cubicBezTo>
                  <a:pt x="204193" y="11611"/>
                  <a:pt x="274375" y="-13934"/>
                  <a:pt x="441243" y="0"/>
                </a:cubicBezTo>
                <a:cubicBezTo>
                  <a:pt x="608111" y="13934"/>
                  <a:pt x="669622" y="-16780"/>
                  <a:pt x="882486" y="0"/>
                </a:cubicBezTo>
                <a:cubicBezTo>
                  <a:pt x="1095350" y="16780"/>
                  <a:pt x="1202115" y="14717"/>
                  <a:pt x="1408222" y="0"/>
                </a:cubicBezTo>
                <a:cubicBezTo>
                  <a:pt x="1390267" y="126995"/>
                  <a:pt x="1391417" y="262515"/>
                  <a:pt x="1408222" y="398345"/>
                </a:cubicBezTo>
                <a:cubicBezTo>
                  <a:pt x="1234677" y="408081"/>
                  <a:pt x="1148066" y="412198"/>
                  <a:pt x="938815" y="398345"/>
                </a:cubicBezTo>
                <a:cubicBezTo>
                  <a:pt x="729564" y="384492"/>
                  <a:pt x="600712" y="392965"/>
                  <a:pt x="483490" y="398345"/>
                </a:cubicBezTo>
                <a:cubicBezTo>
                  <a:pt x="366269" y="403725"/>
                  <a:pt x="154740" y="380758"/>
                  <a:pt x="0" y="398345"/>
                </a:cubicBezTo>
                <a:cubicBezTo>
                  <a:pt x="5759" y="220928"/>
                  <a:pt x="6771" y="194230"/>
                  <a:pt x="0" y="0"/>
                </a:cubicBezTo>
                <a:close/>
              </a:path>
              <a:path w="1408222" h="398345" stroke="0" extrusionOk="0">
                <a:moveTo>
                  <a:pt x="0" y="0"/>
                </a:moveTo>
                <a:cubicBezTo>
                  <a:pt x="164255" y="-14231"/>
                  <a:pt x="291279" y="127"/>
                  <a:pt x="427161" y="0"/>
                </a:cubicBezTo>
                <a:cubicBezTo>
                  <a:pt x="563043" y="-127"/>
                  <a:pt x="713198" y="14458"/>
                  <a:pt x="910650" y="0"/>
                </a:cubicBezTo>
                <a:cubicBezTo>
                  <a:pt x="1108102" y="-14458"/>
                  <a:pt x="1308696" y="-3273"/>
                  <a:pt x="1408222" y="0"/>
                </a:cubicBezTo>
                <a:cubicBezTo>
                  <a:pt x="1413233" y="131969"/>
                  <a:pt x="1393326" y="299927"/>
                  <a:pt x="1408222" y="398345"/>
                </a:cubicBezTo>
                <a:cubicBezTo>
                  <a:pt x="1257607" y="381200"/>
                  <a:pt x="1065814" y="385169"/>
                  <a:pt x="910650" y="398345"/>
                </a:cubicBezTo>
                <a:cubicBezTo>
                  <a:pt x="755486" y="411521"/>
                  <a:pt x="565479" y="393422"/>
                  <a:pt x="455325" y="398345"/>
                </a:cubicBezTo>
                <a:cubicBezTo>
                  <a:pt x="345171" y="403268"/>
                  <a:pt x="173121" y="410179"/>
                  <a:pt x="0" y="398345"/>
                </a:cubicBezTo>
                <a:cubicBezTo>
                  <a:pt x="2997" y="316797"/>
                  <a:pt x="-17753" y="149858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421820429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indent="0" defTabSz="685800">
              <a:lnSpc>
                <a:spcPct val="90000"/>
              </a:lnSpc>
              <a:spcBef>
                <a:spcPts val="750"/>
              </a:spcBef>
              <a:buClr>
                <a:srgbClr val="63065F"/>
              </a:buClr>
              <a:buSzPct val="80000"/>
              <a:buFont typeface="Wingdings" panose="05000000000000000000" pitchFamily="2" charset="2"/>
              <a:buNone/>
              <a:defRPr sz="1100" baseline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28650" indent="-285750" defTabSz="685800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SzPct val="80000"/>
              <a:buFont typeface="Wingdings" panose="05000000000000000000" pitchFamily="2" charset="2"/>
              <a:buChar char="l"/>
              <a:defRPr sz="1800" baseline="0"/>
            </a:lvl2pPr>
            <a:lvl3pPr marL="971550" indent="-285750" defTabSz="685800">
              <a:lnSpc>
                <a:spcPct val="90000"/>
              </a:lnSpc>
              <a:spcBef>
                <a:spcPts val="375"/>
              </a:spcBef>
              <a:buClr>
                <a:srgbClr val="630662"/>
              </a:buClr>
              <a:buFont typeface="Calibri" panose="020F0502020204030204" pitchFamily="34" charset="0"/>
              <a:buChar char="–"/>
              <a:defRPr sz="1500" baseline="0"/>
            </a:lvl3pPr>
            <a:lvl4pPr marL="1314450" indent="-285750" defTabSz="685800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Font typeface="Calibri" panose="020F0502020204030204" pitchFamily="34" charset="0"/>
              <a:buChar char="»"/>
              <a:defRPr sz="1350" baseline="0"/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Font typeface="Arial" panose="020B0604020202020204" pitchFamily="34" charset="0"/>
              <a:buChar char="•"/>
              <a:defRPr sz="1350" baseline="0"/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endParaRPr lang="en-US" altLang="zh-CN" dirty="0"/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105BEFC9-A9AD-B24C-717A-5487F6FDCFFB}"/>
              </a:ext>
            </a:extLst>
          </p:cNvPr>
          <p:cNvSpPr txBox="1">
            <a:spLocks/>
          </p:cNvSpPr>
          <p:nvPr/>
        </p:nvSpPr>
        <p:spPr>
          <a:xfrm>
            <a:off x="2853800" y="3671692"/>
            <a:ext cx="1243727" cy="389002"/>
          </a:xfrm>
          <a:custGeom>
            <a:avLst/>
            <a:gdLst>
              <a:gd name="connsiteX0" fmla="*/ 0 w 1243727"/>
              <a:gd name="connsiteY0" fmla="*/ 0 h 389002"/>
              <a:gd name="connsiteX1" fmla="*/ 609426 w 1243727"/>
              <a:gd name="connsiteY1" fmla="*/ 0 h 389002"/>
              <a:gd name="connsiteX2" fmla="*/ 1243727 w 1243727"/>
              <a:gd name="connsiteY2" fmla="*/ 0 h 389002"/>
              <a:gd name="connsiteX3" fmla="*/ 1243727 w 1243727"/>
              <a:gd name="connsiteY3" fmla="*/ 389002 h 389002"/>
              <a:gd name="connsiteX4" fmla="*/ 596989 w 1243727"/>
              <a:gd name="connsiteY4" fmla="*/ 389002 h 389002"/>
              <a:gd name="connsiteX5" fmla="*/ 0 w 1243727"/>
              <a:gd name="connsiteY5" fmla="*/ 389002 h 389002"/>
              <a:gd name="connsiteX6" fmla="*/ 0 w 1243727"/>
              <a:gd name="connsiteY6" fmla="*/ 0 h 389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3727" h="389002" fill="none" extrusionOk="0">
                <a:moveTo>
                  <a:pt x="0" y="0"/>
                </a:moveTo>
                <a:cubicBezTo>
                  <a:pt x="283095" y="5572"/>
                  <a:pt x="464787" y="-15995"/>
                  <a:pt x="609426" y="0"/>
                </a:cubicBezTo>
                <a:cubicBezTo>
                  <a:pt x="754065" y="15995"/>
                  <a:pt x="1034187" y="-14408"/>
                  <a:pt x="1243727" y="0"/>
                </a:cubicBezTo>
                <a:cubicBezTo>
                  <a:pt x="1247574" y="182287"/>
                  <a:pt x="1229909" y="223837"/>
                  <a:pt x="1243727" y="389002"/>
                </a:cubicBezTo>
                <a:cubicBezTo>
                  <a:pt x="923597" y="403099"/>
                  <a:pt x="756197" y="371971"/>
                  <a:pt x="596989" y="389002"/>
                </a:cubicBezTo>
                <a:cubicBezTo>
                  <a:pt x="437781" y="406033"/>
                  <a:pt x="120578" y="377971"/>
                  <a:pt x="0" y="389002"/>
                </a:cubicBezTo>
                <a:cubicBezTo>
                  <a:pt x="18951" y="249628"/>
                  <a:pt x="-19081" y="123859"/>
                  <a:pt x="0" y="0"/>
                </a:cubicBezTo>
                <a:close/>
              </a:path>
              <a:path w="1243727" h="389002" stroke="0" extrusionOk="0">
                <a:moveTo>
                  <a:pt x="0" y="0"/>
                </a:moveTo>
                <a:cubicBezTo>
                  <a:pt x="275937" y="-20489"/>
                  <a:pt x="349244" y="12122"/>
                  <a:pt x="584552" y="0"/>
                </a:cubicBezTo>
                <a:cubicBezTo>
                  <a:pt x="819860" y="-12122"/>
                  <a:pt x="1052787" y="14613"/>
                  <a:pt x="1243727" y="0"/>
                </a:cubicBezTo>
                <a:cubicBezTo>
                  <a:pt x="1251975" y="151880"/>
                  <a:pt x="1224317" y="207983"/>
                  <a:pt x="1243727" y="389002"/>
                </a:cubicBezTo>
                <a:cubicBezTo>
                  <a:pt x="1092873" y="403160"/>
                  <a:pt x="945088" y="406598"/>
                  <a:pt x="659175" y="389002"/>
                </a:cubicBezTo>
                <a:cubicBezTo>
                  <a:pt x="373262" y="371406"/>
                  <a:pt x="287154" y="359748"/>
                  <a:pt x="0" y="389002"/>
                </a:cubicBezTo>
                <a:cubicBezTo>
                  <a:pt x="-15854" y="197668"/>
                  <a:pt x="8922" y="180771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421820429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indent="0" defTabSz="685800">
              <a:lnSpc>
                <a:spcPct val="90000"/>
              </a:lnSpc>
              <a:spcBef>
                <a:spcPts val="750"/>
              </a:spcBef>
              <a:buClr>
                <a:srgbClr val="63065F"/>
              </a:buClr>
              <a:buSzPct val="80000"/>
              <a:buFont typeface="Wingdings" panose="05000000000000000000" pitchFamily="2" charset="2"/>
              <a:buNone/>
              <a:defRPr sz="1100" baseline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28650" indent="-285750" defTabSz="685800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SzPct val="80000"/>
              <a:buFont typeface="Wingdings" panose="05000000000000000000" pitchFamily="2" charset="2"/>
              <a:buChar char="l"/>
              <a:defRPr sz="1800" baseline="0"/>
            </a:lvl2pPr>
            <a:lvl3pPr marL="971550" indent="-285750" defTabSz="685800">
              <a:lnSpc>
                <a:spcPct val="90000"/>
              </a:lnSpc>
              <a:spcBef>
                <a:spcPts val="375"/>
              </a:spcBef>
              <a:buClr>
                <a:srgbClr val="630662"/>
              </a:buClr>
              <a:buFont typeface="Calibri" panose="020F0502020204030204" pitchFamily="34" charset="0"/>
              <a:buChar char="–"/>
              <a:defRPr sz="1500" baseline="0"/>
            </a:lvl3pPr>
            <a:lvl4pPr marL="1314450" indent="-285750" defTabSz="685800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Font typeface="Calibri" panose="020F0502020204030204" pitchFamily="34" charset="0"/>
              <a:buChar char="»"/>
              <a:defRPr sz="1350" baseline="0"/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Font typeface="Arial" panose="020B0604020202020204" pitchFamily="34" charset="0"/>
              <a:buChar char="•"/>
              <a:defRPr sz="1350" baseline="0"/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endParaRPr lang="en-US" altLang="zh-CN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DA186AF5-7707-51D7-795D-1FFD62DCA09C}"/>
              </a:ext>
            </a:extLst>
          </p:cNvPr>
          <p:cNvSpPr txBox="1">
            <a:spLocks/>
          </p:cNvSpPr>
          <p:nvPr/>
        </p:nvSpPr>
        <p:spPr>
          <a:xfrm>
            <a:off x="4572000" y="3592896"/>
            <a:ext cx="1571413" cy="554581"/>
          </a:xfrm>
          <a:custGeom>
            <a:avLst/>
            <a:gdLst>
              <a:gd name="connsiteX0" fmla="*/ 0 w 1571413"/>
              <a:gd name="connsiteY0" fmla="*/ 0 h 554581"/>
              <a:gd name="connsiteX1" fmla="*/ 492376 w 1571413"/>
              <a:gd name="connsiteY1" fmla="*/ 0 h 554581"/>
              <a:gd name="connsiteX2" fmla="*/ 984752 w 1571413"/>
              <a:gd name="connsiteY2" fmla="*/ 0 h 554581"/>
              <a:gd name="connsiteX3" fmla="*/ 1571413 w 1571413"/>
              <a:gd name="connsiteY3" fmla="*/ 0 h 554581"/>
              <a:gd name="connsiteX4" fmla="*/ 1571413 w 1571413"/>
              <a:gd name="connsiteY4" fmla="*/ 554581 h 554581"/>
              <a:gd name="connsiteX5" fmla="*/ 1047609 w 1571413"/>
              <a:gd name="connsiteY5" fmla="*/ 554581 h 554581"/>
              <a:gd name="connsiteX6" fmla="*/ 539518 w 1571413"/>
              <a:gd name="connsiteY6" fmla="*/ 554581 h 554581"/>
              <a:gd name="connsiteX7" fmla="*/ 0 w 1571413"/>
              <a:gd name="connsiteY7" fmla="*/ 554581 h 554581"/>
              <a:gd name="connsiteX8" fmla="*/ 0 w 1571413"/>
              <a:gd name="connsiteY8" fmla="*/ 0 h 55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1413" h="554581" fill="none" extrusionOk="0">
                <a:moveTo>
                  <a:pt x="0" y="0"/>
                </a:moveTo>
                <a:cubicBezTo>
                  <a:pt x="201560" y="4413"/>
                  <a:pt x="344127" y="-6932"/>
                  <a:pt x="492376" y="0"/>
                </a:cubicBezTo>
                <a:cubicBezTo>
                  <a:pt x="640625" y="6932"/>
                  <a:pt x="790618" y="-17321"/>
                  <a:pt x="984752" y="0"/>
                </a:cubicBezTo>
                <a:cubicBezTo>
                  <a:pt x="1178886" y="17321"/>
                  <a:pt x="1307371" y="9199"/>
                  <a:pt x="1571413" y="0"/>
                </a:cubicBezTo>
                <a:cubicBezTo>
                  <a:pt x="1580055" y="248468"/>
                  <a:pt x="1588559" y="373467"/>
                  <a:pt x="1571413" y="554581"/>
                </a:cubicBezTo>
                <a:cubicBezTo>
                  <a:pt x="1402461" y="528979"/>
                  <a:pt x="1302894" y="564237"/>
                  <a:pt x="1047609" y="554581"/>
                </a:cubicBezTo>
                <a:cubicBezTo>
                  <a:pt x="792324" y="544925"/>
                  <a:pt x="681065" y="531769"/>
                  <a:pt x="539518" y="554581"/>
                </a:cubicBezTo>
                <a:cubicBezTo>
                  <a:pt x="397971" y="577393"/>
                  <a:pt x="139398" y="555273"/>
                  <a:pt x="0" y="554581"/>
                </a:cubicBezTo>
                <a:cubicBezTo>
                  <a:pt x="21262" y="417260"/>
                  <a:pt x="-27514" y="131384"/>
                  <a:pt x="0" y="0"/>
                </a:cubicBezTo>
                <a:close/>
              </a:path>
              <a:path w="1571413" h="554581" stroke="0" extrusionOk="0">
                <a:moveTo>
                  <a:pt x="0" y="0"/>
                </a:moveTo>
                <a:cubicBezTo>
                  <a:pt x="182045" y="-19998"/>
                  <a:pt x="329662" y="-18642"/>
                  <a:pt x="476662" y="0"/>
                </a:cubicBezTo>
                <a:cubicBezTo>
                  <a:pt x="623662" y="18642"/>
                  <a:pt x="810633" y="14084"/>
                  <a:pt x="1016180" y="0"/>
                </a:cubicBezTo>
                <a:cubicBezTo>
                  <a:pt x="1221727" y="-14084"/>
                  <a:pt x="1351609" y="4683"/>
                  <a:pt x="1571413" y="0"/>
                </a:cubicBezTo>
                <a:cubicBezTo>
                  <a:pt x="1597272" y="222523"/>
                  <a:pt x="1565055" y="426056"/>
                  <a:pt x="1571413" y="554581"/>
                </a:cubicBezTo>
                <a:cubicBezTo>
                  <a:pt x="1344532" y="577487"/>
                  <a:pt x="1149837" y="572036"/>
                  <a:pt x="1016180" y="554581"/>
                </a:cubicBezTo>
                <a:cubicBezTo>
                  <a:pt x="882523" y="537126"/>
                  <a:pt x="727869" y="530379"/>
                  <a:pt x="508090" y="554581"/>
                </a:cubicBezTo>
                <a:cubicBezTo>
                  <a:pt x="288311" y="578784"/>
                  <a:pt x="252227" y="557901"/>
                  <a:pt x="0" y="554581"/>
                </a:cubicBezTo>
                <a:cubicBezTo>
                  <a:pt x="3733" y="362576"/>
                  <a:pt x="-24903" y="164164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421820429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indent="0" defTabSz="685800">
              <a:lnSpc>
                <a:spcPct val="90000"/>
              </a:lnSpc>
              <a:spcBef>
                <a:spcPts val="750"/>
              </a:spcBef>
              <a:buClr>
                <a:srgbClr val="63065F"/>
              </a:buClr>
              <a:buSzPct val="80000"/>
              <a:buFont typeface="Wingdings" panose="05000000000000000000" pitchFamily="2" charset="2"/>
              <a:buNone/>
              <a:defRPr sz="1100" baseline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28650" indent="-285750" defTabSz="685800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SzPct val="80000"/>
              <a:buFont typeface="Wingdings" panose="05000000000000000000" pitchFamily="2" charset="2"/>
              <a:buChar char="l"/>
              <a:defRPr sz="1800" baseline="0"/>
            </a:lvl2pPr>
            <a:lvl3pPr marL="971550" indent="-285750" defTabSz="685800">
              <a:lnSpc>
                <a:spcPct val="90000"/>
              </a:lnSpc>
              <a:spcBef>
                <a:spcPts val="375"/>
              </a:spcBef>
              <a:buClr>
                <a:srgbClr val="630662"/>
              </a:buClr>
              <a:buFont typeface="Calibri" panose="020F0502020204030204" pitchFamily="34" charset="0"/>
              <a:buChar char="–"/>
              <a:defRPr sz="1500" baseline="0"/>
            </a:lvl3pPr>
            <a:lvl4pPr marL="1314450" indent="-285750" defTabSz="685800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Font typeface="Calibri" panose="020F0502020204030204" pitchFamily="34" charset="0"/>
              <a:buChar char="»"/>
              <a:defRPr sz="1350" baseline="0"/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Font typeface="Arial" panose="020B0604020202020204" pitchFamily="34" charset="0"/>
              <a:buChar char="•"/>
              <a:defRPr sz="1350" baseline="0"/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endParaRPr lang="en-US" altLang="zh-CN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77574" y="863737"/>
            <a:ext cx="7711979" cy="1826556"/>
          </a:xfrm>
        </p:spPr>
        <p:txBody>
          <a:bodyPr>
            <a:normAutofit lnSpcReduction="10000"/>
          </a:bodyPr>
          <a:lstStyle/>
          <a:p>
            <a:pPr algn="l"/>
            <a:r>
              <a:rPr lang="en-US" altLang="zh-CN" sz="1400" dirty="0">
                <a:solidFill>
                  <a:srgbClr val="000000"/>
                </a:solidFill>
                <a:latin typeface="Lucida Grande" panose="020B0600040502020204" pitchFamily="34" charset="0"/>
              </a:rPr>
              <a:t>Question understanding</a:t>
            </a:r>
          </a:p>
          <a:p>
            <a:pPr lvl="1"/>
            <a:r>
              <a:rPr lang="en-US" altLang="zh-CN" sz="1100" dirty="0">
                <a:solidFill>
                  <a:srgbClr val="000000"/>
                </a:solidFill>
                <a:latin typeface="Lucida Grande" panose="020B0600040502020204" pitchFamily="34" charset="0"/>
              </a:rPr>
              <a:t>Constraints of the answer</a:t>
            </a:r>
          </a:p>
          <a:p>
            <a:pPr algn="l"/>
            <a:r>
              <a:rPr lang="en-US" altLang="zh-CN" sz="140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Pattern matching </a:t>
            </a:r>
          </a:p>
          <a:p>
            <a:pPr lvl="1"/>
            <a:r>
              <a:rPr lang="en-US" altLang="zh-CN" sz="1100" dirty="0">
                <a:solidFill>
                  <a:srgbClr val="000000"/>
                </a:solidFill>
                <a:latin typeface="Lucida Grande" panose="020B0600040502020204" pitchFamily="34" charset="0"/>
              </a:rPr>
              <a:t>Entity / relation linking </a:t>
            </a:r>
          </a:p>
          <a:p>
            <a:pPr lvl="1"/>
            <a:r>
              <a:rPr lang="en-US" altLang="zh-CN" sz="110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Structure matching (how entities and relations are connected)</a:t>
            </a:r>
          </a:p>
          <a:p>
            <a:pPr algn="l"/>
            <a:r>
              <a:rPr lang="en-US" altLang="zh-CN" sz="1400" dirty="0">
                <a:solidFill>
                  <a:srgbClr val="000000"/>
                </a:solidFill>
                <a:latin typeface="Lucida Grande" panose="020B0600040502020204" pitchFamily="34" charset="0"/>
              </a:rPr>
              <a:t>Result reasoning</a:t>
            </a:r>
          </a:p>
          <a:p>
            <a:pPr lvl="1"/>
            <a:r>
              <a:rPr lang="en-US" altLang="zh-CN" sz="1100" dirty="0">
                <a:solidFill>
                  <a:srgbClr val="000000"/>
                </a:solidFill>
                <a:latin typeface="Lucida Grande" panose="020B0600040502020204" pitchFamily="34" charset="0"/>
              </a:rPr>
              <a:t>Semantic parsing (SQL query building)</a:t>
            </a:r>
          </a:p>
          <a:p>
            <a:pPr lvl="1"/>
            <a:r>
              <a:rPr lang="en-US" altLang="zh-CN" sz="1100" dirty="0">
                <a:solidFill>
                  <a:srgbClr val="000000"/>
                </a:solidFill>
                <a:latin typeface="Lucida Grande" panose="020B0600040502020204" pitchFamily="34" charset="0"/>
              </a:rPr>
              <a:t>Information retrieval reasoning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519E-D9EB-47F0-AD65-082D85248404}" type="datetime1">
              <a:rPr lang="zh-CN" altLang="en-US" smtClean="0"/>
              <a:t>2024/3/20</a:t>
            </a:fld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3E1EE8-403A-4D2D-AB26-5BF439A27F60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Background - Reasoning over structured environments </a:t>
            </a:r>
            <a:endParaRPr lang="zh-CN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8F44E9-2C59-2348-7C97-4C3E24A1252F}"/>
              </a:ext>
            </a:extLst>
          </p:cNvPr>
          <p:cNvSpPr txBox="1"/>
          <p:nvPr/>
        </p:nvSpPr>
        <p:spPr>
          <a:xfrm>
            <a:off x="2029985" y="3011651"/>
            <a:ext cx="1111196" cy="430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Roboto" panose="02000000000000000000" pitchFamily="2" charset="0"/>
                <a:ea typeface="Roboto" panose="02000000000000000000" pitchFamily="2" charset="0"/>
              </a:rPr>
              <a:t>Question</a:t>
            </a:r>
            <a:r>
              <a:rPr lang="en-US" altLang="zh-CN" sz="1100" dirty="0">
                <a:solidFill>
                  <a:srgbClr val="000000"/>
                </a:solidFill>
                <a:latin typeface="Lucida Grande" panose="020B0600040502020204" pitchFamily="34" charset="0"/>
              </a:rPr>
              <a:t> </a:t>
            </a:r>
            <a:r>
              <a:rPr lang="en-US" altLang="zh-CN" sz="1100" dirty="0">
                <a:latin typeface="Roboto" panose="02000000000000000000" pitchFamily="2" charset="0"/>
                <a:ea typeface="Roboto" panose="02000000000000000000" pitchFamily="2" charset="0"/>
              </a:rPr>
              <a:t>understanding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94AF40-1C0B-46A3-7948-5B6CCA11C121}"/>
              </a:ext>
            </a:extLst>
          </p:cNvPr>
          <p:cNvSpPr txBox="1"/>
          <p:nvPr/>
        </p:nvSpPr>
        <p:spPr>
          <a:xfrm>
            <a:off x="1316930" y="2982745"/>
            <a:ext cx="543633" cy="276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99" dirty="0">
                <a:latin typeface="LXGW WenKai" panose="02020500000000000000" pitchFamily="18" charset="-120"/>
                <a:ea typeface="LXGW WenKai" panose="02020500000000000000" pitchFamily="18" charset="-120"/>
              </a:rPr>
              <a:t>task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8ECC094-6B32-6592-A94F-E593030AA3E9}"/>
              </a:ext>
            </a:extLst>
          </p:cNvPr>
          <p:cNvCxnSpPr>
            <a:cxnSpLocks/>
          </p:cNvCxnSpPr>
          <p:nvPr/>
        </p:nvCxnSpPr>
        <p:spPr>
          <a:xfrm>
            <a:off x="1209843" y="3259616"/>
            <a:ext cx="7617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D10C705-F8B6-BABE-034C-C46F069C409D}"/>
              </a:ext>
            </a:extLst>
          </p:cNvPr>
          <p:cNvCxnSpPr>
            <a:cxnSpLocks/>
          </p:cNvCxnSpPr>
          <p:nvPr/>
        </p:nvCxnSpPr>
        <p:spPr>
          <a:xfrm>
            <a:off x="3321190" y="3230928"/>
            <a:ext cx="3368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内容占位符 1">
            <a:extLst>
              <a:ext uri="{FF2B5EF4-FFF2-40B4-BE49-F238E27FC236}">
                <a16:creationId xmlns:a16="http://schemas.microsoft.com/office/drawing/2014/main" id="{56E9AD12-EF85-1278-E277-4A06FB1F4A74}"/>
              </a:ext>
            </a:extLst>
          </p:cNvPr>
          <p:cNvSpPr txBox="1">
            <a:spLocks/>
          </p:cNvSpPr>
          <p:nvPr/>
        </p:nvSpPr>
        <p:spPr>
          <a:xfrm>
            <a:off x="6587081" y="2690293"/>
            <a:ext cx="1484291" cy="430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63065F"/>
              </a:buClr>
              <a:buSzPct val="80000"/>
              <a:buFont typeface="Wingdings" panose="05000000000000000000" pitchFamily="2" charset="2"/>
              <a:buChar char="n"/>
              <a:defRPr sz="21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86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SzPct val="80000"/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15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62"/>
              </a:buClr>
              <a:buFont typeface="Calibri" panose="020F0502020204030204" pitchFamily="34" charset="0"/>
              <a:buChar char="–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44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Font typeface="Calibri" panose="020F0502020204030204" pitchFamily="34" charset="0"/>
              <a:buChar char="»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Font typeface="Arial" panose="020B0604020202020204" pitchFamily="34" charset="0"/>
              <a:buChar char="•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100" dirty="0"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Executable query /</a:t>
            </a:r>
          </a:p>
          <a:p>
            <a:pPr marL="0" indent="0" algn="ctr">
              <a:buNone/>
            </a:pPr>
            <a:r>
              <a:rPr lang="en-US" altLang="zh-CN" sz="1100" dirty="0"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Result entity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ADE5A2C-1518-7443-499B-0A0615D19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56" y="3096566"/>
            <a:ext cx="320852" cy="3261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17CEF90-F177-8594-99DA-9B4DE7EDDDC7}"/>
              </a:ext>
            </a:extLst>
          </p:cNvPr>
          <p:cNvSpPr txBox="1"/>
          <p:nvPr/>
        </p:nvSpPr>
        <p:spPr>
          <a:xfrm>
            <a:off x="3897354" y="3011651"/>
            <a:ext cx="1136035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Roboto" panose="02000000000000000000" pitchFamily="2" charset="0"/>
                <a:ea typeface="Roboto" panose="02000000000000000000" pitchFamily="2" charset="0"/>
              </a:rPr>
              <a:t>Pattern matching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A7FB5D-9891-9EB6-BACA-2BB8BAE2851B}"/>
              </a:ext>
            </a:extLst>
          </p:cNvPr>
          <p:cNvSpPr txBox="1"/>
          <p:nvPr/>
        </p:nvSpPr>
        <p:spPr>
          <a:xfrm>
            <a:off x="5737713" y="2995957"/>
            <a:ext cx="980062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Roboto" panose="02000000000000000000" pitchFamily="2" charset="0"/>
                <a:ea typeface="Roboto" panose="02000000000000000000" pitchFamily="2" charset="0"/>
              </a:rPr>
              <a:t>Result Reasoning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961883B-2110-689E-D7A7-529B4C552BBD}"/>
              </a:ext>
            </a:extLst>
          </p:cNvPr>
          <p:cNvCxnSpPr>
            <a:cxnSpLocks/>
          </p:cNvCxnSpPr>
          <p:nvPr/>
        </p:nvCxnSpPr>
        <p:spPr>
          <a:xfrm>
            <a:off x="5202684" y="3240888"/>
            <a:ext cx="3368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E25F81F-9BF2-6CD7-F3DF-B8C08D1C8DF6}"/>
              </a:ext>
            </a:extLst>
          </p:cNvPr>
          <p:cNvCxnSpPr>
            <a:cxnSpLocks/>
          </p:cNvCxnSpPr>
          <p:nvPr/>
        </p:nvCxnSpPr>
        <p:spPr>
          <a:xfrm>
            <a:off x="6922276" y="3240888"/>
            <a:ext cx="7617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内容占位符 1">
            <a:extLst>
              <a:ext uri="{FF2B5EF4-FFF2-40B4-BE49-F238E27FC236}">
                <a16:creationId xmlns:a16="http://schemas.microsoft.com/office/drawing/2014/main" id="{43855A3D-30C9-1FFA-E8CF-A7691EED4898}"/>
              </a:ext>
            </a:extLst>
          </p:cNvPr>
          <p:cNvSpPr txBox="1">
            <a:spLocks/>
          </p:cNvSpPr>
          <p:nvPr/>
        </p:nvSpPr>
        <p:spPr>
          <a:xfrm>
            <a:off x="735956" y="3668170"/>
            <a:ext cx="1510019" cy="430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63065F"/>
              </a:buClr>
              <a:buSzPct val="80000"/>
              <a:buFont typeface="Wingdings" panose="05000000000000000000" pitchFamily="2" charset="2"/>
              <a:buChar char="n"/>
              <a:defRPr sz="21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86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SzPct val="80000"/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15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62"/>
              </a:buClr>
              <a:buFont typeface="Calibri" panose="020F0502020204030204" pitchFamily="34" charset="0"/>
              <a:buChar char="–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44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Font typeface="Calibri" panose="020F0502020204030204" pitchFamily="34" charset="0"/>
              <a:buChar char="»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Font typeface="Arial" panose="020B0604020202020204" pitchFamily="34" charset="0"/>
              <a:buChar char="•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100" dirty="0"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Who is the daughter of Obama?</a:t>
            </a:r>
          </a:p>
        </p:txBody>
      </p:sp>
      <p:sp>
        <p:nvSpPr>
          <p:cNvPr id="37" name="内容占位符 1">
            <a:extLst>
              <a:ext uri="{FF2B5EF4-FFF2-40B4-BE49-F238E27FC236}">
                <a16:creationId xmlns:a16="http://schemas.microsoft.com/office/drawing/2014/main" id="{C3ED9068-1F7B-46FB-E4F9-192A6D76B0F2}"/>
              </a:ext>
            </a:extLst>
          </p:cNvPr>
          <p:cNvSpPr txBox="1">
            <a:spLocks/>
          </p:cNvSpPr>
          <p:nvPr/>
        </p:nvSpPr>
        <p:spPr>
          <a:xfrm>
            <a:off x="2822237" y="3648534"/>
            <a:ext cx="1334759" cy="430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63065F"/>
              </a:buClr>
              <a:buSzPct val="80000"/>
              <a:buFont typeface="Wingdings" panose="05000000000000000000" pitchFamily="2" charset="2"/>
              <a:buChar char="n"/>
              <a:defRPr sz="21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86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SzPct val="80000"/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15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62"/>
              </a:buClr>
              <a:buFont typeface="Calibri" panose="020F0502020204030204" pitchFamily="34" charset="0"/>
              <a:buChar char="–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44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Font typeface="Calibri" panose="020F0502020204030204" pitchFamily="34" charset="0"/>
              <a:buChar char="»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Font typeface="Arial" panose="020B0604020202020204" pitchFamily="34" charset="0"/>
              <a:buChar char="•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100" dirty="0"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Constrain: Obama-&gt;daughter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C718E4F-E472-C863-0474-AA98D041CCDF}"/>
              </a:ext>
            </a:extLst>
          </p:cNvPr>
          <p:cNvSpPr/>
          <p:nvPr/>
        </p:nvSpPr>
        <p:spPr>
          <a:xfrm>
            <a:off x="4662450" y="3706565"/>
            <a:ext cx="708660" cy="34664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>
                <a:solidFill>
                  <a:schemeClr val="tx1"/>
                </a:solidFill>
              </a:rPr>
              <a:t>Barak Obama</a:t>
            </a:r>
            <a:endParaRPr lang="zh-CN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B9FCCA2-7EF7-410E-3B55-24877F805778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5371110" y="3879652"/>
            <a:ext cx="587730" cy="2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内容占位符 1">
            <a:extLst>
              <a:ext uri="{FF2B5EF4-FFF2-40B4-BE49-F238E27FC236}">
                <a16:creationId xmlns:a16="http://schemas.microsoft.com/office/drawing/2014/main" id="{A9195A3F-9118-23A6-1F96-9B001D30318A}"/>
              </a:ext>
            </a:extLst>
          </p:cNvPr>
          <p:cNvSpPr txBox="1">
            <a:spLocks/>
          </p:cNvSpPr>
          <p:nvPr/>
        </p:nvSpPr>
        <p:spPr>
          <a:xfrm>
            <a:off x="4986300" y="3645483"/>
            <a:ext cx="1334759" cy="430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63065F"/>
              </a:buClr>
              <a:buSzPct val="80000"/>
              <a:buFont typeface="Wingdings" panose="05000000000000000000" pitchFamily="2" charset="2"/>
              <a:buChar char="n"/>
              <a:defRPr sz="21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86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SzPct val="80000"/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15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62"/>
              </a:buClr>
              <a:buFont typeface="Calibri" panose="020F0502020204030204" pitchFamily="34" charset="0"/>
              <a:buChar char="–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44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Font typeface="Calibri" panose="020F0502020204030204" pitchFamily="34" charset="0"/>
              <a:buChar char="»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Font typeface="Arial" panose="020B0604020202020204" pitchFamily="34" charset="0"/>
              <a:buChar char="•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100" i="1" dirty="0"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father of</a:t>
            </a:r>
          </a:p>
        </p:txBody>
      </p:sp>
      <p:sp>
        <p:nvSpPr>
          <p:cNvPr id="48" name="内容占位符 1">
            <a:extLst>
              <a:ext uri="{FF2B5EF4-FFF2-40B4-BE49-F238E27FC236}">
                <a16:creationId xmlns:a16="http://schemas.microsoft.com/office/drawing/2014/main" id="{E5F53216-4FF7-521D-2510-988F9ABF36DF}"/>
              </a:ext>
            </a:extLst>
          </p:cNvPr>
          <p:cNvSpPr txBox="1">
            <a:spLocks/>
          </p:cNvSpPr>
          <p:nvPr/>
        </p:nvSpPr>
        <p:spPr>
          <a:xfrm>
            <a:off x="6795532" y="3631589"/>
            <a:ext cx="1921748" cy="496125"/>
          </a:xfrm>
          <a:custGeom>
            <a:avLst/>
            <a:gdLst>
              <a:gd name="connsiteX0" fmla="*/ 0 w 1921748"/>
              <a:gd name="connsiteY0" fmla="*/ 0 h 496125"/>
              <a:gd name="connsiteX1" fmla="*/ 621365 w 1921748"/>
              <a:gd name="connsiteY1" fmla="*/ 0 h 496125"/>
              <a:gd name="connsiteX2" fmla="*/ 1242730 w 1921748"/>
              <a:gd name="connsiteY2" fmla="*/ 0 h 496125"/>
              <a:gd name="connsiteX3" fmla="*/ 1921748 w 1921748"/>
              <a:gd name="connsiteY3" fmla="*/ 0 h 496125"/>
              <a:gd name="connsiteX4" fmla="*/ 1921748 w 1921748"/>
              <a:gd name="connsiteY4" fmla="*/ 496125 h 496125"/>
              <a:gd name="connsiteX5" fmla="*/ 1261948 w 1921748"/>
              <a:gd name="connsiteY5" fmla="*/ 496125 h 496125"/>
              <a:gd name="connsiteX6" fmla="*/ 602148 w 1921748"/>
              <a:gd name="connsiteY6" fmla="*/ 496125 h 496125"/>
              <a:gd name="connsiteX7" fmla="*/ 0 w 1921748"/>
              <a:gd name="connsiteY7" fmla="*/ 496125 h 496125"/>
              <a:gd name="connsiteX8" fmla="*/ 0 w 1921748"/>
              <a:gd name="connsiteY8" fmla="*/ 0 h 496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21748" h="496125" fill="none" extrusionOk="0">
                <a:moveTo>
                  <a:pt x="0" y="0"/>
                </a:moveTo>
                <a:cubicBezTo>
                  <a:pt x="281081" y="-17871"/>
                  <a:pt x="472606" y="-3253"/>
                  <a:pt x="621365" y="0"/>
                </a:cubicBezTo>
                <a:cubicBezTo>
                  <a:pt x="770125" y="3253"/>
                  <a:pt x="1062011" y="-2443"/>
                  <a:pt x="1242730" y="0"/>
                </a:cubicBezTo>
                <a:cubicBezTo>
                  <a:pt x="1423449" y="2443"/>
                  <a:pt x="1658662" y="-15264"/>
                  <a:pt x="1921748" y="0"/>
                </a:cubicBezTo>
                <a:cubicBezTo>
                  <a:pt x="1915384" y="175718"/>
                  <a:pt x="1911582" y="285277"/>
                  <a:pt x="1921748" y="496125"/>
                </a:cubicBezTo>
                <a:cubicBezTo>
                  <a:pt x="1770717" y="488535"/>
                  <a:pt x="1523294" y="510733"/>
                  <a:pt x="1261948" y="496125"/>
                </a:cubicBezTo>
                <a:cubicBezTo>
                  <a:pt x="1000602" y="481517"/>
                  <a:pt x="737576" y="486966"/>
                  <a:pt x="602148" y="496125"/>
                </a:cubicBezTo>
                <a:cubicBezTo>
                  <a:pt x="466720" y="505284"/>
                  <a:pt x="188246" y="504300"/>
                  <a:pt x="0" y="496125"/>
                </a:cubicBezTo>
                <a:cubicBezTo>
                  <a:pt x="-3644" y="335418"/>
                  <a:pt x="22042" y="246070"/>
                  <a:pt x="0" y="0"/>
                </a:cubicBezTo>
                <a:close/>
              </a:path>
              <a:path w="1921748" h="496125" stroke="0" extrusionOk="0">
                <a:moveTo>
                  <a:pt x="0" y="0"/>
                </a:moveTo>
                <a:cubicBezTo>
                  <a:pt x="206721" y="-18385"/>
                  <a:pt x="390861" y="-29305"/>
                  <a:pt x="621365" y="0"/>
                </a:cubicBezTo>
                <a:cubicBezTo>
                  <a:pt x="851870" y="29305"/>
                  <a:pt x="1045080" y="-30504"/>
                  <a:pt x="1242730" y="0"/>
                </a:cubicBezTo>
                <a:cubicBezTo>
                  <a:pt x="1440380" y="30504"/>
                  <a:pt x="1780768" y="677"/>
                  <a:pt x="1921748" y="0"/>
                </a:cubicBezTo>
                <a:cubicBezTo>
                  <a:pt x="1940208" y="157742"/>
                  <a:pt x="1945164" y="271436"/>
                  <a:pt x="1921748" y="496125"/>
                </a:cubicBezTo>
                <a:cubicBezTo>
                  <a:pt x="1746859" y="479430"/>
                  <a:pt x="1486094" y="514612"/>
                  <a:pt x="1261948" y="496125"/>
                </a:cubicBezTo>
                <a:cubicBezTo>
                  <a:pt x="1037802" y="477638"/>
                  <a:pt x="802176" y="517105"/>
                  <a:pt x="659800" y="496125"/>
                </a:cubicBezTo>
                <a:cubicBezTo>
                  <a:pt x="517424" y="475145"/>
                  <a:pt x="204486" y="491797"/>
                  <a:pt x="0" y="496125"/>
                </a:cubicBezTo>
                <a:cubicBezTo>
                  <a:pt x="-15332" y="251342"/>
                  <a:pt x="-3689" y="12516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9894686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63065F"/>
              </a:buClr>
              <a:buSzPct val="80000"/>
              <a:buFont typeface="Wingdings" panose="05000000000000000000" pitchFamily="2" charset="2"/>
              <a:buChar char="n"/>
              <a:defRPr sz="21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86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SzPct val="80000"/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15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62"/>
              </a:buClr>
              <a:buFont typeface="Calibri" panose="020F0502020204030204" pitchFamily="34" charset="0"/>
              <a:buChar char="–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44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Font typeface="Calibri" panose="020F0502020204030204" pitchFamily="34" charset="0"/>
              <a:buChar char="»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Font typeface="Arial" panose="020B0604020202020204" pitchFamily="34" charset="0"/>
              <a:buChar char="•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100" dirty="0"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SELECT ?x WHERE</a:t>
            </a:r>
          </a:p>
          <a:p>
            <a:pPr marL="0" indent="0">
              <a:buNone/>
            </a:pPr>
            <a:r>
              <a:rPr lang="en-US" altLang="zh-CN" sz="1100" dirty="0"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{</a:t>
            </a:r>
            <a:r>
              <a:rPr lang="en-US" altLang="zh-CN" sz="1100" dirty="0" err="1"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Barak_Obama</a:t>
            </a:r>
            <a:r>
              <a:rPr lang="en-US" altLang="zh-CN" sz="1100" dirty="0"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</a:t>
            </a:r>
            <a:r>
              <a:rPr lang="en-US" altLang="zh-CN" sz="1100" dirty="0" err="1"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father_of</a:t>
            </a:r>
            <a:r>
              <a:rPr lang="en-US" altLang="zh-CN" sz="1100" dirty="0"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?x.}</a:t>
            </a:r>
          </a:p>
        </p:txBody>
      </p:sp>
      <p:sp>
        <p:nvSpPr>
          <p:cNvPr id="49" name="内容占位符 1">
            <a:extLst>
              <a:ext uri="{FF2B5EF4-FFF2-40B4-BE49-F238E27FC236}">
                <a16:creationId xmlns:a16="http://schemas.microsoft.com/office/drawing/2014/main" id="{8FD3064A-641F-A603-B8F0-D979084A88DE}"/>
              </a:ext>
            </a:extLst>
          </p:cNvPr>
          <p:cNvSpPr txBox="1">
            <a:spLocks/>
          </p:cNvSpPr>
          <p:nvPr/>
        </p:nvSpPr>
        <p:spPr>
          <a:xfrm>
            <a:off x="6795532" y="4147477"/>
            <a:ext cx="1015231" cy="274097"/>
          </a:xfrm>
          <a:custGeom>
            <a:avLst/>
            <a:gdLst>
              <a:gd name="connsiteX0" fmla="*/ 0 w 1015231"/>
              <a:gd name="connsiteY0" fmla="*/ 0 h 274097"/>
              <a:gd name="connsiteX1" fmla="*/ 497463 w 1015231"/>
              <a:gd name="connsiteY1" fmla="*/ 0 h 274097"/>
              <a:gd name="connsiteX2" fmla="*/ 1015231 w 1015231"/>
              <a:gd name="connsiteY2" fmla="*/ 0 h 274097"/>
              <a:gd name="connsiteX3" fmla="*/ 1015231 w 1015231"/>
              <a:gd name="connsiteY3" fmla="*/ 274097 h 274097"/>
              <a:gd name="connsiteX4" fmla="*/ 487311 w 1015231"/>
              <a:gd name="connsiteY4" fmla="*/ 274097 h 274097"/>
              <a:gd name="connsiteX5" fmla="*/ 0 w 1015231"/>
              <a:gd name="connsiteY5" fmla="*/ 274097 h 274097"/>
              <a:gd name="connsiteX6" fmla="*/ 0 w 1015231"/>
              <a:gd name="connsiteY6" fmla="*/ 0 h 27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5231" h="274097" fill="none" extrusionOk="0">
                <a:moveTo>
                  <a:pt x="0" y="0"/>
                </a:moveTo>
                <a:cubicBezTo>
                  <a:pt x="225422" y="-20855"/>
                  <a:pt x="269190" y="-24787"/>
                  <a:pt x="497463" y="0"/>
                </a:cubicBezTo>
                <a:cubicBezTo>
                  <a:pt x="725736" y="24787"/>
                  <a:pt x="888642" y="9625"/>
                  <a:pt x="1015231" y="0"/>
                </a:cubicBezTo>
                <a:cubicBezTo>
                  <a:pt x="1028702" y="96159"/>
                  <a:pt x="1001973" y="188056"/>
                  <a:pt x="1015231" y="274097"/>
                </a:cubicBezTo>
                <a:cubicBezTo>
                  <a:pt x="891881" y="295681"/>
                  <a:pt x="634517" y="291607"/>
                  <a:pt x="487311" y="274097"/>
                </a:cubicBezTo>
                <a:cubicBezTo>
                  <a:pt x="340105" y="256587"/>
                  <a:pt x="181052" y="275808"/>
                  <a:pt x="0" y="274097"/>
                </a:cubicBezTo>
                <a:cubicBezTo>
                  <a:pt x="1614" y="151662"/>
                  <a:pt x="2195" y="63591"/>
                  <a:pt x="0" y="0"/>
                </a:cubicBezTo>
                <a:close/>
              </a:path>
              <a:path w="1015231" h="274097" stroke="0" extrusionOk="0">
                <a:moveTo>
                  <a:pt x="0" y="0"/>
                </a:moveTo>
                <a:cubicBezTo>
                  <a:pt x="181675" y="-1525"/>
                  <a:pt x="351409" y="-2393"/>
                  <a:pt x="477159" y="0"/>
                </a:cubicBezTo>
                <a:cubicBezTo>
                  <a:pt x="602909" y="2393"/>
                  <a:pt x="844501" y="6820"/>
                  <a:pt x="1015231" y="0"/>
                </a:cubicBezTo>
                <a:cubicBezTo>
                  <a:pt x="1006230" y="62496"/>
                  <a:pt x="1015978" y="209751"/>
                  <a:pt x="1015231" y="274097"/>
                </a:cubicBezTo>
                <a:cubicBezTo>
                  <a:pt x="789693" y="291395"/>
                  <a:pt x="638547" y="259362"/>
                  <a:pt x="538072" y="274097"/>
                </a:cubicBezTo>
                <a:cubicBezTo>
                  <a:pt x="437597" y="288832"/>
                  <a:pt x="194157" y="261424"/>
                  <a:pt x="0" y="274097"/>
                </a:cubicBezTo>
                <a:cubicBezTo>
                  <a:pt x="10949" y="216235"/>
                  <a:pt x="-7851" y="105665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421820429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indent="0" defTabSz="685800">
              <a:lnSpc>
                <a:spcPct val="90000"/>
              </a:lnSpc>
              <a:spcBef>
                <a:spcPts val="750"/>
              </a:spcBef>
              <a:buClr>
                <a:srgbClr val="63065F"/>
              </a:buClr>
              <a:buSzPct val="80000"/>
              <a:buFont typeface="Wingdings" panose="05000000000000000000" pitchFamily="2" charset="2"/>
              <a:buNone/>
              <a:defRPr sz="1100" baseline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28650" indent="-285750" defTabSz="685800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SzPct val="80000"/>
              <a:buFont typeface="Wingdings" panose="05000000000000000000" pitchFamily="2" charset="2"/>
              <a:buChar char="l"/>
              <a:defRPr sz="1800" baseline="0"/>
            </a:lvl2pPr>
            <a:lvl3pPr marL="971550" indent="-285750" defTabSz="685800">
              <a:lnSpc>
                <a:spcPct val="90000"/>
              </a:lnSpc>
              <a:spcBef>
                <a:spcPts val="375"/>
              </a:spcBef>
              <a:buClr>
                <a:srgbClr val="630662"/>
              </a:buClr>
              <a:buFont typeface="Calibri" panose="020F0502020204030204" pitchFamily="34" charset="0"/>
              <a:buChar char="–"/>
              <a:defRPr sz="1500" baseline="0"/>
            </a:lvl3pPr>
            <a:lvl4pPr marL="1314450" indent="-285750" defTabSz="685800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Font typeface="Calibri" panose="020F0502020204030204" pitchFamily="34" charset="0"/>
              <a:buChar char="»"/>
              <a:defRPr sz="1350" baseline="0"/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Font typeface="Arial" panose="020B0604020202020204" pitchFamily="34" charset="0"/>
              <a:buChar char="•"/>
              <a:defRPr sz="1350" baseline="0"/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r>
              <a:rPr lang="en-US" altLang="zh-CN" dirty="0"/>
              <a:t>Malia/Sasha</a:t>
            </a:r>
          </a:p>
        </p:txBody>
      </p:sp>
    </p:spTree>
    <p:extLst>
      <p:ext uri="{BB962C8B-B14F-4D97-AF65-F5344CB8AC3E}">
        <p14:creationId xmlns:p14="http://schemas.microsoft.com/office/powerpoint/2010/main" val="2863690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07235" y="863736"/>
            <a:ext cx="8258463" cy="3015158"/>
          </a:xfrm>
        </p:spPr>
        <p:txBody>
          <a:bodyPr>
            <a:normAutofit/>
          </a:bodyPr>
          <a:lstStyle/>
          <a:p>
            <a:r>
              <a:rPr lang="en-US" altLang="zh-CN" sz="1200" b="1" dirty="0">
                <a:solidFill>
                  <a:srgbClr val="000000"/>
                </a:solidFill>
                <a:highlight>
                  <a:srgbClr val="FFFFFF"/>
                </a:highlight>
                <a:latin typeface="myFont"/>
              </a:rPr>
              <a:t>Question Decomposition Tree for Answering Complex Questions over Knowledge Bases (accepted by AAAI23)</a:t>
            </a:r>
          </a:p>
          <a:p>
            <a:pPr lvl="1"/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myFont"/>
              </a:rPr>
              <a:t>Question decomposition for better </a:t>
            </a:r>
            <a:r>
              <a:rPr lang="en-US" altLang="zh-CN" sz="1100" b="1" dirty="0">
                <a:solidFill>
                  <a:srgbClr val="000000"/>
                </a:solidFill>
                <a:highlight>
                  <a:srgbClr val="FFFFFF"/>
                </a:highlight>
                <a:latin typeface="myFont"/>
              </a:rPr>
              <a:t>question understanding</a:t>
            </a:r>
          </a:p>
          <a:p>
            <a:pPr lvl="1"/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myFont"/>
              </a:rPr>
              <a:t>Propose tree structured decomposition QDT, a generate-and-refine framework to mitigate the uncontrollable output of LMs</a:t>
            </a:r>
            <a:endParaRPr lang="en-US" altLang="zh-CN" sz="110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myFont"/>
            </a:endParaRPr>
          </a:p>
          <a:p>
            <a:r>
              <a:rPr lang="en-US" altLang="zh-CN" sz="1200" b="1" dirty="0" err="1">
                <a:solidFill>
                  <a:srgbClr val="000000"/>
                </a:solidFill>
                <a:highlight>
                  <a:srgbClr val="FFFFFF"/>
                </a:highlight>
                <a:latin typeface="myFont"/>
              </a:rPr>
              <a:t>MarkQA</a:t>
            </a:r>
            <a:r>
              <a:rPr lang="en-US" altLang="zh-CN" sz="1200" b="1" dirty="0">
                <a:solidFill>
                  <a:srgbClr val="000000"/>
                </a:solidFill>
                <a:highlight>
                  <a:srgbClr val="FFFFFF"/>
                </a:highlight>
                <a:latin typeface="myFont"/>
              </a:rPr>
              <a:t>: A large scale KBQA dataset with numerical reasoning  (accepted by EMNLP23)</a:t>
            </a:r>
          </a:p>
          <a:p>
            <a:pPr lvl="1"/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myFont"/>
              </a:rPr>
              <a:t>Combine numerical reasoning with multi-hop reasoning for harder </a:t>
            </a:r>
            <a:r>
              <a:rPr lang="en-US" altLang="zh-CN" sz="1100" b="1" dirty="0">
                <a:solidFill>
                  <a:srgbClr val="000000"/>
                </a:solidFill>
                <a:highlight>
                  <a:srgbClr val="FFFFFF"/>
                </a:highlight>
                <a:latin typeface="myFont"/>
              </a:rPr>
              <a:t>structure matching</a:t>
            </a:r>
          </a:p>
          <a:p>
            <a:pPr lvl="1"/>
            <a:r>
              <a:rPr lang="en-US" altLang="zh-CN" sz="1050" dirty="0">
                <a:solidFill>
                  <a:srgbClr val="000000"/>
                </a:solidFill>
                <a:highlight>
                  <a:srgbClr val="FFFFFF"/>
                </a:highlight>
                <a:latin typeface="myFont"/>
              </a:rPr>
              <a:t>Adopt numerical structure to combine graph patterns to yield complex reasoning structures</a:t>
            </a:r>
          </a:p>
          <a:p>
            <a:r>
              <a:rPr lang="en-US" altLang="zh-CN" sz="1200" b="1" dirty="0" err="1">
                <a:solidFill>
                  <a:srgbClr val="000000"/>
                </a:solidFill>
                <a:highlight>
                  <a:srgbClr val="FFFFFF"/>
                </a:highlight>
                <a:latin typeface="myFont"/>
              </a:rPr>
              <a:t>QueryAgent</a:t>
            </a:r>
            <a:r>
              <a:rPr lang="en-US" altLang="zh-CN" sz="1200" b="1" dirty="0">
                <a:solidFill>
                  <a:srgbClr val="000000"/>
                </a:solidFill>
                <a:highlight>
                  <a:srgbClr val="FFFFFF"/>
                </a:highlight>
                <a:latin typeface="myFont"/>
              </a:rPr>
              <a:t>: A Reliable and Efficient Reasoning Framework with Environmental Feedback based Self-Correction (Submitted to ACL24)</a:t>
            </a:r>
          </a:p>
          <a:p>
            <a:pPr lvl="1"/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myFont"/>
              </a:rPr>
              <a:t>LLMs </a:t>
            </a:r>
            <a:r>
              <a:rPr lang="en-US" altLang="zh-CN" sz="1100" b="1" dirty="0">
                <a:solidFill>
                  <a:srgbClr val="000000"/>
                </a:solidFill>
                <a:highlight>
                  <a:srgbClr val="FFFFFF"/>
                </a:highlight>
                <a:latin typeface="myFont"/>
              </a:rPr>
              <a:t>build a query </a:t>
            </a: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myFont"/>
              </a:rPr>
              <a:t>by step-by-step with correction by interacting with environments for better reasoning</a:t>
            </a:r>
          </a:p>
          <a:p>
            <a:r>
              <a:rPr lang="en-US" altLang="zh-CN" sz="12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yFont"/>
              </a:rPr>
              <a:t>Call Me When Necessary: LLMs can Efficiently and Faithfully Reason over Structured Environments </a:t>
            </a:r>
            <a:r>
              <a:rPr lang="en-US" altLang="zh-CN" sz="1200" b="1" dirty="0">
                <a:solidFill>
                  <a:srgbClr val="000000"/>
                </a:solidFill>
                <a:highlight>
                  <a:srgbClr val="FFFFFF"/>
                </a:highlight>
                <a:latin typeface="myFont"/>
              </a:rPr>
              <a:t>(Submitted to ACL24)</a:t>
            </a:r>
            <a:endParaRPr lang="en-US" altLang="zh-CN" sz="1200" b="1" i="0" dirty="0">
              <a:solidFill>
                <a:srgbClr val="000000"/>
              </a:solidFill>
              <a:effectLst/>
              <a:highlight>
                <a:srgbClr val="FFFFFF"/>
              </a:highlight>
              <a:latin typeface="myFont"/>
            </a:endParaRPr>
          </a:p>
          <a:p>
            <a:pPr lvl="1"/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myFont"/>
              </a:rPr>
              <a:t>LLMs build a reasoning path by initially generate one, which is </a:t>
            </a:r>
            <a:r>
              <a:rPr lang="en-US" altLang="zh-CN" sz="1100" b="1" dirty="0">
                <a:solidFill>
                  <a:srgbClr val="000000"/>
                </a:solidFill>
                <a:highlight>
                  <a:srgbClr val="FFFFFF"/>
                </a:highlight>
                <a:latin typeface="myFont"/>
              </a:rPr>
              <a:t>instantiated</a:t>
            </a: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myFont"/>
              </a:rPr>
              <a:t>  on environments and edit the path if the instantiation goes wrong</a:t>
            </a:r>
          </a:p>
          <a:p>
            <a:pPr lvl="1"/>
            <a:endParaRPr lang="en-US" altLang="zh-CN" sz="1100" dirty="0">
              <a:solidFill>
                <a:srgbClr val="000000"/>
              </a:solidFill>
              <a:highlight>
                <a:srgbClr val="FFFFFF"/>
              </a:highlight>
              <a:latin typeface="myFont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519E-D9EB-47F0-AD65-082D85248404}" type="datetime1">
              <a:rPr lang="zh-CN" altLang="en-US" smtClean="0"/>
              <a:t>2024/3/20</a:t>
            </a:fld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3E1EE8-403A-4D2D-AB26-5BF439A27F60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Background – what I have done ?</a:t>
            </a:r>
            <a:endParaRPr lang="zh-CN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8F44E9-2C59-2348-7C97-4C3E24A1252F}"/>
              </a:ext>
            </a:extLst>
          </p:cNvPr>
          <p:cNvSpPr txBox="1"/>
          <p:nvPr/>
        </p:nvSpPr>
        <p:spPr>
          <a:xfrm>
            <a:off x="2304305" y="3858326"/>
            <a:ext cx="1111196" cy="430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Roboto" panose="02000000000000000000" pitchFamily="2" charset="0"/>
                <a:ea typeface="Roboto" panose="02000000000000000000" pitchFamily="2" charset="0"/>
              </a:rPr>
              <a:t>Question</a:t>
            </a:r>
            <a:r>
              <a:rPr lang="en-US" altLang="zh-CN" sz="1100" dirty="0">
                <a:solidFill>
                  <a:srgbClr val="000000"/>
                </a:solidFill>
                <a:latin typeface="Lucida Grande" panose="020B0600040502020204" pitchFamily="34" charset="0"/>
              </a:rPr>
              <a:t> </a:t>
            </a:r>
            <a:r>
              <a:rPr lang="en-US" altLang="zh-CN" sz="1100" dirty="0">
                <a:latin typeface="Roboto" panose="02000000000000000000" pitchFamily="2" charset="0"/>
                <a:ea typeface="Roboto" panose="02000000000000000000" pitchFamily="2" charset="0"/>
              </a:rPr>
              <a:t>understanding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94AF40-1C0B-46A3-7948-5B6CCA11C121}"/>
              </a:ext>
            </a:extLst>
          </p:cNvPr>
          <p:cNvSpPr txBox="1"/>
          <p:nvPr/>
        </p:nvSpPr>
        <p:spPr>
          <a:xfrm>
            <a:off x="1591250" y="3829420"/>
            <a:ext cx="543633" cy="276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99" dirty="0">
                <a:latin typeface="LXGW WenKai" panose="02020500000000000000" pitchFamily="18" charset="-120"/>
                <a:ea typeface="LXGW WenKai" panose="02020500000000000000" pitchFamily="18" charset="-120"/>
              </a:rPr>
              <a:t>task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8ECC094-6B32-6592-A94F-E593030AA3E9}"/>
              </a:ext>
            </a:extLst>
          </p:cNvPr>
          <p:cNvCxnSpPr>
            <a:cxnSpLocks/>
          </p:cNvCxnSpPr>
          <p:nvPr/>
        </p:nvCxnSpPr>
        <p:spPr>
          <a:xfrm>
            <a:off x="1484163" y="4106291"/>
            <a:ext cx="7617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D10C705-F8B6-BABE-034C-C46F069C409D}"/>
              </a:ext>
            </a:extLst>
          </p:cNvPr>
          <p:cNvCxnSpPr>
            <a:cxnSpLocks/>
          </p:cNvCxnSpPr>
          <p:nvPr/>
        </p:nvCxnSpPr>
        <p:spPr>
          <a:xfrm>
            <a:off x="3595510" y="4077603"/>
            <a:ext cx="3368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内容占位符 1">
            <a:extLst>
              <a:ext uri="{FF2B5EF4-FFF2-40B4-BE49-F238E27FC236}">
                <a16:creationId xmlns:a16="http://schemas.microsoft.com/office/drawing/2014/main" id="{56E9AD12-EF85-1278-E277-4A06FB1F4A74}"/>
              </a:ext>
            </a:extLst>
          </p:cNvPr>
          <p:cNvSpPr txBox="1">
            <a:spLocks/>
          </p:cNvSpPr>
          <p:nvPr/>
        </p:nvSpPr>
        <p:spPr>
          <a:xfrm>
            <a:off x="6862123" y="3604698"/>
            <a:ext cx="1484291" cy="430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63065F"/>
              </a:buClr>
              <a:buSzPct val="80000"/>
              <a:buFont typeface="Wingdings" panose="05000000000000000000" pitchFamily="2" charset="2"/>
              <a:buChar char="n"/>
              <a:defRPr sz="21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86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SzPct val="80000"/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15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62"/>
              </a:buClr>
              <a:buFont typeface="Calibri" panose="020F0502020204030204" pitchFamily="34" charset="0"/>
              <a:buChar char="–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44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Font typeface="Calibri" panose="020F0502020204030204" pitchFamily="34" charset="0"/>
              <a:buChar char="»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Font typeface="Arial" panose="020B0604020202020204" pitchFamily="34" charset="0"/>
              <a:buChar char="•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050" dirty="0"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Executable query /</a:t>
            </a:r>
          </a:p>
          <a:p>
            <a:pPr marL="0" indent="0" algn="ctr">
              <a:buNone/>
            </a:pPr>
            <a:r>
              <a:rPr lang="en-US" altLang="zh-CN" sz="1050" dirty="0"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Result entity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ADE5A2C-1518-7443-499B-0A0615D19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276" y="3943241"/>
            <a:ext cx="320852" cy="3261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17CEF90-F177-8594-99DA-9B4DE7EDDDC7}"/>
              </a:ext>
            </a:extLst>
          </p:cNvPr>
          <p:cNvSpPr txBox="1"/>
          <p:nvPr/>
        </p:nvSpPr>
        <p:spPr>
          <a:xfrm>
            <a:off x="4171674" y="3858326"/>
            <a:ext cx="1136035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Roboto" panose="02000000000000000000" pitchFamily="2" charset="0"/>
                <a:ea typeface="Roboto" panose="02000000000000000000" pitchFamily="2" charset="0"/>
              </a:rPr>
              <a:t>Pattern matching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A7FB5D-9891-9EB6-BACA-2BB8BAE2851B}"/>
              </a:ext>
            </a:extLst>
          </p:cNvPr>
          <p:cNvSpPr txBox="1"/>
          <p:nvPr/>
        </p:nvSpPr>
        <p:spPr>
          <a:xfrm>
            <a:off x="6012033" y="3842632"/>
            <a:ext cx="980062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Roboto" panose="02000000000000000000" pitchFamily="2" charset="0"/>
                <a:ea typeface="Roboto" panose="02000000000000000000" pitchFamily="2" charset="0"/>
              </a:rPr>
              <a:t>Result Reasoning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961883B-2110-689E-D7A7-529B4C552BBD}"/>
              </a:ext>
            </a:extLst>
          </p:cNvPr>
          <p:cNvCxnSpPr>
            <a:cxnSpLocks/>
          </p:cNvCxnSpPr>
          <p:nvPr/>
        </p:nvCxnSpPr>
        <p:spPr>
          <a:xfrm>
            <a:off x="5477004" y="4087563"/>
            <a:ext cx="3368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E25F81F-9BF2-6CD7-F3DF-B8C08D1C8DF6}"/>
              </a:ext>
            </a:extLst>
          </p:cNvPr>
          <p:cNvCxnSpPr>
            <a:cxnSpLocks/>
          </p:cNvCxnSpPr>
          <p:nvPr/>
        </p:nvCxnSpPr>
        <p:spPr>
          <a:xfrm>
            <a:off x="7216915" y="4087563"/>
            <a:ext cx="7617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内容占位符 1">
            <a:extLst>
              <a:ext uri="{FF2B5EF4-FFF2-40B4-BE49-F238E27FC236}">
                <a16:creationId xmlns:a16="http://schemas.microsoft.com/office/drawing/2014/main" id="{43855A3D-30C9-1FFA-E8CF-A7691EED4898}"/>
              </a:ext>
            </a:extLst>
          </p:cNvPr>
          <p:cNvSpPr txBox="1">
            <a:spLocks/>
          </p:cNvSpPr>
          <p:nvPr/>
        </p:nvSpPr>
        <p:spPr>
          <a:xfrm>
            <a:off x="2304305" y="4391807"/>
            <a:ext cx="1003611" cy="347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63065F"/>
              </a:buClr>
              <a:buSzPct val="80000"/>
              <a:buFont typeface="Wingdings" panose="05000000000000000000" pitchFamily="2" charset="2"/>
              <a:buChar char="n"/>
              <a:defRPr sz="21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86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SzPct val="80000"/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15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62"/>
              </a:buClr>
              <a:buFont typeface="Calibri" panose="020F0502020204030204" pitchFamily="34" charset="0"/>
              <a:buChar char="–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44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Font typeface="Calibri" panose="020F0502020204030204" pitchFamily="34" charset="0"/>
              <a:buChar char="»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Font typeface="Arial" panose="020B0604020202020204" pitchFamily="34" charset="0"/>
              <a:buChar char="•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100" b="1" dirty="0">
                <a:solidFill>
                  <a:srgbClr val="000000"/>
                </a:solidFill>
                <a:highlight>
                  <a:srgbClr val="FFFFFF"/>
                </a:highlight>
                <a:latin typeface="myFont"/>
                <a:ea typeface="Roboto" panose="02000000000000000000" pitchFamily="2" charset="0"/>
                <a:cs typeface="+mn-cs"/>
              </a:rPr>
              <a:t>QDT</a:t>
            </a:r>
            <a:endParaRPr lang="en-US" altLang="zh-CN" sz="1100" b="1" dirty="0"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241546E6-1300-E893-C1C8-D9B92D509FB8}"/>
              </a:ext>
            </a:extLst>
          </p:cNvPr>
          <p:cNvSpPr txBox="1">
            <a:spLocks/>
          </p:cNvSpPr>
          <p:nvPr/>
        </p:nvSpPr>
        <p:spPr>
          <a:xfrm>
            <a:off x="3932362" y="4349920"/>
            <a:ext cx="1607582" cy="430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63065F"/>
              </a:buClr>
              <a:buSzPct val="80000"/>
              <a:buFont typeface="Wingdings" panose="05000000000000000000" pitchFamily="2" charset="2"/>
              <a:buChar char="n"/>
              <a:defRPr sz="21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86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SzPct val="80000"/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15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62"/>
              </a:buClr>
              <a:buFont typeface="Calibri" panose="020F0502020204030204" pitchFamily="34" charset="0"/>
              <a:buChar char="–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44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Font typeface="Calibri" panose="020F0502020204030204" pitchFamily="34" charset="0"/>
              <a:buChar char="»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Font typeface="Arial" panose="020B0604020202020204" pitchFamily="34" charset="0"/>
              <a:buChar char="•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100" b="1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yFont"/>
              </a:rPr>
              <a:t>MarkQA</a:t>
            </a:r>
            <a:r>
              <a:rPr lang="en-US" altLang="zh-CN" sz="11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yFont"/>
              </a:rPr>
              <a:t>, </a:t>
            </a:r>
            <a:r>
              <a:rPr lang="en-US" altLang="zh-CN" sz="1100" b="1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yFont"/>
              </a:rPr>
              <a:t>QueryAgent</a:t>
            </a:r>
            <a:r>
              <a:rPr lang="en-US" altLang="zh-CN" sz="11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yFont"/>
              </a:rPr>
              <a:t>, </a:t>
            </a:r>
            <a:r>
              <a:rPr lang="en-US" altLang="zh-CN" sz="1100" b="1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yFont"/>
              </a:rPr>
              <a:t>Readi</a:t>
            </a:r>
            <a:endParaRPr lang="en-US" altLang="zh-CN" sz="1100" b="1" dirty="0"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4655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1E3A9EA-7518-44EA-B9E2-2F2C8F5A3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519E-D9EB-47F0-AD65-082D85248404}" type="datetime1">
              <a:rPr lang="zh-CN" altLang="en-US" smtClean="0"/>
              <a:t>2024/3/21</a:t>
            </a:fld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4E4833-5C8B-4AC0-85EF-C4C2F106D0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3E1EE8-403A-4D2D-AB26-5BF439A27F60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DF9E159-46D7-4167-B02D-79CB59686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2141385"/>
            <a:ext cx="8349456" cy="547627"/>
          </a:xfrm>
        </p:spPr>
        <p:txBody>
          <a:bodyPr>
            <a:noAutofit/>
          </a:bodyPr>
          <a:lstStyle/>
          <a:p>
            <a:pPr algn="ctr"/>
            <a:r>
              <a:rPr lang="en-US" altLang="zh-CN" sz="1800" dirty="0"/>
              <a:t>Question Decomposition Tree for Answering Complex Questions over Knowledge Bases </a:t>
            </a:r>
            <a:endParaRPr lang="zh-CN" altLang="en-US" sz="1800" dirty="0"/>
          </a:p>
        </p:txBody>
      </p:sp>
      <p:sp>
        <p:nvSpPr>
          <p:cNvPr id="14" name="内容占位符 1">
            <a:extLst>
              <a:ext uri="{FF2B5EF4-FFF2-40B4-BE49-F238E27FC236}">
                <a16:creationId xmlns:a16="http://schemas.microsoft.com/office/drawing/2014/main" id="{4B4A0A0A-AA02-4EF6-81E7-6362A80A8F28}"/>
              </a:ext>
            </a:extLst>
          </p:cNvPr>
          <p:cNvSpPr txBox="1">
            <a:spLocks/>
          </p:cNvSpPr>
          <p:nvPr/>
        </p:nvSpPr>
        <p:spPr>
          <a:xfrm>
            <a:off x="628650" y="958904"/>
            <a:ext cx="8433430" cy="363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63065F"/>
              </a:buClr>
              <a:buSzPct val="80000"/>
              <a:buFont typeface="Wingdings" panose="05000000000000000000" pitchFamily="2" charset="2"/>
              <a:buChar char="n"/>
              <a:defRPr sz="21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86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SzPct val="80000"/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15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62"/>
              </a:buClr>
              <a:buFont typeface="Calibri" panose="020F0502020204030204" pitchFamily="34" charset="0"/>
              <a:buChar char="–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44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Font typeface="Calibri" panose="020F0502020204030204" pitchFamily="34" charset="0"/>
              <a:buChar char="»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63065F"/>
              </a:buClr>
              <a:buFont typeface="Arial" panose="020B0604020202020204" pitchFamily="34" charset="0"/>
              <a:buChar char="•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2530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5313" y="934682"/>
            <a:ext cx="4509540" cy="3074829"/>
          </a:xfrm>
        </p:spPr>
        <p:txBody>
          <a:bodyPr>
            <a:norm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Lucida Grande" panose="020B0600040502020204" pitchFamily="34" charset="0"/>
              </a:rPr>
              <a:t>Complex Questions</a:t>
            </a:r>
          </a:p>
          <a:p>
            <a:pPr lvl="1"/>
            <a:r>
              <a:rPr lang="en-US" altLang="zh-CN" sz="1100" dirty="0">
                <a:solidFill>
                  <a:srgbClr val="000000"/>
                </a:solidFill>
                <a:latin typeface="Lucida Grande" panose="020B0600040502020204" pitchFamily="34" charset="0"/>
              </a:rPr>
              <a:t>Assumption: can be decomposed into some simple questions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Lucida Grande" panose="020B0600040502020204" pitchFamily="34" charset="0"/>
              </a:rPr>
              <a:t>Previous methods split a question into only two-parts</a:t>
            </a:r>
          </a:p>
          <a:p>
            <a:pPr lvl="1"/>
            <a:r>
              <a:rPr lang="en-US" altLang="zh-CN" sz="1300" dirty="0">
                <a:solidFill>
                  <a:srgbClr val="000000"/>
                </a:solidFill>
                <a:latin typeface="Lucida Grande" panose="020B0600040502020204" pitchFamily="34" charset="0"/>
              </a:rPr>
              <a:t>Insufficient to represent complex reasoning structure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Lucida Grande" panose="020B0600040502020204" pitchFamily="34" charset="0"/>
              </a:rPr>
              <a:t>Tree-based decomposition</a:t>
            </a:r>
          </a:p>
          <a:p>
            <a:pPr lvl="1"/>
            <a:r>
              <a:rPr lang="en-US" altLang="zh-CN" sz="1100" dirty="0">
                <a:solidFill>
                  <a:srgbClr val="000000"/>
                </a:solidFill>
                <a:latin typeface="Lucida Grande" panose="020B0600040502020204" pitchFamily="34" charset="0"/>
              </a:rPr>
              <a:t>Recursively defined</a:t>
            </a:r>
          </a:p>
          <a:p>
            <a:pPr lvl="1"/>
            <a:r>
              <a:rPr lang="en-US" altLang="zh-CN" sz="1100" dirty="0">
                <a:solidFill>
                  <a:srgbClr val="000000"/>
                </a:solidFill>
                <a:latin typeface="Lucida Grande" panose="020B0600040502020204" pitchFamily="34" charset="0"/>
              </a:rPr>
              <a:t>Better decomposition structure</a:t>
            </a:r>
          </a:p>
          <a:p>
            <a:pPr lvl="1"/>
            <a:r>
              <a:rPr lang="en-US" altLang="zh-CN" sz="1100" dirty="0">
                <a:solidFill>
                  <a:srgbClr val="000000"/>
                </a:solidFill>
                <a:latin typeface="Lucida Grande" panose="020B0600040502020204" pitchFamily="34" charset="0"/>
              </a:rPr>
              <a:t>Can be Linearized to a sequence</a:t>
            </a:r>
          </a:p>
          <a:p>
            <a:pPr lvl="2"/>
            <a:r>
              <a:rPr lang="en-US" altLang="zh-CN" sz="1000" dirty="0">
                <a:solidFill>
                  <a:srgbClr val="000000"/>
                </a:solidFill>
                <a:latin typeface="Lucida Grande" panose="020B0600040502020204" pitchFamily="34" charset="0"/>
              </a:rPr>
              <a:t>Introducing some tags for generation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519E-D9EB-47F0-AD65-082D85248404}" type="datetime1">
              <a:rPr lang="zh-CN" altLang="en-US" smtClean="0"/>
              <a:t>2024/3/20</a:t>
            </a:fld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3E1EE8-403A-4D2D-AB26-5BF439A27F60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000" dirty="0"/>
              <a:t>Question Decomposition Tree (QDT)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AA0675-4FD0-5315-2A8B-C9764A4CA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660" y="934682"/>
            <a:ext cx="4237792" cy="285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14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77233" y="1036716"/>
            <a:ext cx="8268740" cy="3074829"/>
          </a:xfrm>
        </p:spPr>
        <p:txBody>
          <a:bodyPr>
            <a:normAutofit/>
          </a:bodyPr>
          <a:lstStyle/>
          <a:p>
            <a:pPr algn="l"/>
            <a:r>
              <a:rPr lang="en-US" altLang="zh-CN" sz="1600" dirty="0">
                <a:solidFill>
                  <a:srgbClr val="000000"/>
                </a:solidFill>
                <a:latin typeface="Lucida Grande" panose="020B0600040502020204" pitchFamily="34" charset="0"/>
              </a:rPr>
              <a:t>Problems solved – output of generative LMs are uncontrollable</a:t>
            </a:r>
          </a:p>
          <a:p>
            <a:pPr algn="l"/>
            <a:r>
              <a:rPr lang="en-US" altLang="zh-CN" sz="1600" dirty="0">
                <a:solidFill>
                  <a:srgbClr val="000000"/>
                </a:solidFill>
                <a:latin typeface="Lucida Grande" panose="020B0600040502020204" pitchFamily="34" charset="0"/>
              </a:rPr>
              <a:t>two-staged method</a:t>
            </a:r>
          </a:p>
          <a:p>
            <a:pPr lvl="1"/>
            <a:r>
              <a:rPr lang="en-US" altLang="zh-CN" sz="1300" dirty="0">
                <a:solidFill>
                  <a:srgbClr val="000000"/>
                </a:solidFill>
                <a:latin typeface="Lucida Grande" panose="020B0600040502020204" pitchFamily="34" charset="0"/>
              </a:rPr>
              <a:t>1. generate the decomposition (using the generation ability)</a:t>
            </a:r>
          </a:p>
          <a:p>
            <a:pPr lvl="1"/>
            <a:r>
              <a:rPr lang="en-US" altLang="zh-CN" sz="1300" dirty="0">
                <a:solidFill>
                  <a:srgbClr val="000000"/>
                </a:solidFill>
                <a:latin typeface="Lucida Grande" panose="020B0600040502020204" pitchFamily="34" charset="0"/>
              </a:rPr>
              <a:t>2. adopt a multi-choice model to determine inserting position for each tag (mitigating hallucination)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519E-D9EB-47F0-AD65-082D85248404}" type="datetime1">
              <a:rPr lang="zh-CN" altLang="en-US" smtClean="0"/>
              <a:t>2024/3/20</a:t>
            </a:fld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3E1EE8-403A-4D2D-AB26-5BF439A27F60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Decomposition Method (Clue-decipher)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CC3DCB-D2EC-DD51-260A-F83C55D49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46" y="2304908"/>
            <a:ext cx="7661221" cy="222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46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_activity xmlns="95dc2735-24ed-4cc2-b4e0-de169980328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98CAF3699B6A489DF81C39534F7D31" ma:contentTypeVersion="16" ma:contentTypeDescription="Create a new document." ma:contentTypeScope="" ma:versionID="15deb8b80586b754cbeb18d44135abbb">
  <xsd:schema xmlns:xsd="http://www.w3.org/2001/XMLSchema" xmlns:xs="http://www.w3.org/2001/XMLSchema" xmlns:p="http://schemas.microsoft.com/office/2006/metadata/properties" xmlns:ns1="http://schemas.microsoft.com/sharepoint/v3" xmlns:ns3="95dc2735-24ed-4cc2-b4e0-de1699803285" xmlns:ns4="30364bc8-97b3-41c6-af32-1ba6650a7388" targetNamespace="http://schemas.microsoft.com/office/2006/metadata/properties" ma:root="true" ma:fieldsID="b1eb908a1b560905cc01fd645cc30ded" ns1:_="" ns3:_="" ns4:_="">
    <xsd:import namespace="http://schemas.microsoft.com/sharepoint/v3"/>
    <xsd:import namespace="95dc2735-24ed-4cc2-b4e0-de1699803285"/>
    <xsd:import namespace="30364bc8-97b3-41c6-af32-1ba6650a7388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1:_ip_UnifiedCompliancePolicyProperties" minOccurs="0"/>
                <xsd:element ref="ns1:_ip_UnifiedCompliancePolicyUIActio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dc2735-24ed-4cc2-b4e0-de1699803285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364bc8-97b3-41c6-af32-1ba6650a7388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DC22984-D86D-47D4-885F-087995717AC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908455-B1B8-46CD-BF4C-18FDB74945BD}">
  <ds:schemaRefs>
    <ds:schemaRef ds:uri="http://schemas.openxmlformats.org/package/2006/metadata/core-properties"/>
    <ds:schemaRef ds:uri="http://purl.org/dc/terms/"/>
    <ds:schemaRef ds:uri="http://www.w3.org/XML/1998/namespace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30364bc8-97b3-41c6-af32-1ba6650a7388"/>
    <ds:schemaRef ds:uri="95dc2735-24ed-4cc2-b4e0-de1699803285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D32FF422-B6A2-4DA6-9D2D-E947EDC776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5dc2735-24ed-4cc2-b4e0-de1699803285"/>
    <ds:schemaRef ds:uri="30364bc8-97b3-41c6-af32-1ba6650a73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79618</TotalTime>
  <Words>2362</Words>
  <Application>Microsoft Office PowerPoint</Application>
  <PresentationFormat>Custom</PresentationFormat>
  <Paragraphs>489</Paragraphs>
  <Slides>43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8" baseType="lpstr">
      <vt:lpstr>等线</vt:lpstr>
      <vt:lpstr>Lucida Grande</vt:lpstr>
      <vt:lpstr>LXGW WenKai</vt:lpstr>
      <vt:lpstr>LXGW WenKai Light</vt:lpstr>
      <vt:lpstr>myFont</vt:lpstr>
      <vt:lpstr>Söhne</vt:lpstr>
      <vt:lpstr>Arial</vt:lpstr>
      <vt:lpstr>Arial Narrow</vt:lpstr>
      <vt:lpstr>Calibri</vt:lpstr>
      <vt:lpstr>Cambria Math</vt:lpstr>
      <vt:lpstr>Roboto</vt:lpstr>
      <vt:lpstr>Roboto Black</vt:lpstr>
      <vt:lpstr>Wingdings</vt:lpstr>
      <vt:lpstr>Office 主题​​</vt:lpstr>
      <vt:lpstr>自定义设计方案</vt:lpstr>
      <vt:lpstr>Introduction of my research</vt:lpstr>
      <vt:lpstr>Contents</vt:lpstr>
      <vt:lpstr>Background</vt:lpstr>
      <vt:lpstr>Background</vt:lpstr>
      <vt:lpstr>Background - Reasoning over structured environments </vt:lpstr>
      <vt:lpstr>Background – what I have done ?</vt:lpstr>
      <vt:lpstr>Question Decomposition Tree for Answering Complex Questions over Knowledge Bases </vt:lpstr>
      <vt:lpstr>Question Decomposition Tree (QDT)</vt:lpstr>
      <vt:lpstr>Decomposition Method (Clue-decipher)</vt:lpstr>
      <vt:lpstr>Experiments – Decomposition</vt:lpstr>
      <vt:lpstr>Experiments - KBQA</vt:lpstr>
      <vt:lpstr>Limitations</vt:lpstr>
      <vt:lpstr>MarkQA: A large scale KBQA dataset with numerical reasoning  </vt:lpstr>
      <vt:lpstr>MarkQA: A large scale KBQA dataset with numerical reasoning  </vt:lpstr>
      <vt:lpstr>MarkQA: A large scale KBQA dataset with numerical reasoning  </vt:lpstr>
      <vt:lpstr>Motivation</vt:lpstr>
      <vt:lpstr>A New Task -- NR-KBQA</vt:lpstr>
      <vt:lpstr>A New Representation -- PyQL</vt:lpstr>
      <vt:lpstr>A New Dataset -- MarkQA</vt:lpstr>
      <vt:lpstr>Experiment</vt:lpstr>
      <vt:lpstr>Experiment</vt:lpstr>
      <vt:lpstr>Limitations</vt:lpstr>
      <vt:lpstr>QueryAgent: A Reliable and Efficient Reasoning Framework with Environmental Feedback based Self-Correction</vt:lpstr>
      <vt:lpstr>Motivations</vt:lpstr>
      <vt:lpstr>Agent framework (ReAct) with feedback-based self-correction</vt:lpstr>
      <vt:lpstr>ERASER</vt:lpstr>
      <vt:lpstr>Experiments</vt:lpstr>
      <vt:lpstr>Analysis</vt:lpstr>
      <vt:lpstr>Limitations</vt:lpstr>
      <vt:lpstr>Call me when necessary:  LLMs can Efficiently and Faithfully Reason over Structured Environments</vt:lpstr>
      <vt:lpstr>Previous interaction paradigms</vt:lpstr>
      <vt:lpstr>Reasoning Path Editing (Readi)</vt:lpstr>
      <vt:lpstr>Reasoning path</vt:lpstr>
      <vt:lpstr>Method – Reasoning Path Editing (Readi)</vt:lpstr>
      <vt:lpstr>Method – Reasoning Path Editing (Readi)</vt:lpstr>
      <vt:lpstr>Method – Reasoning Path Editing (Readi)</vt:lpstr>
      <vt:lpstr>Method – Reasoning Path Editing (Readi)</vt:lpstr>
      <vt:lpstr>Experiments – Main Results</vt:lpstr>
      <vt:lpstr>Analysis - Ablation Study (generation and editing modules)</vt:lpstr>
      <vt:lpstr>Analysis – Features of reasoning path </vt:lpstr>
      <vt:lpstr>Analysis - Efficiency</vt:lpstr>
      <vt:lpstr>Limitations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Yuxin</dc:creator>
  <cp:lastModifiedBy>Sitao Cheng (FESCO Adecco Human Resources)</cp:lastModifiedBy>
  <cp:revision>2076</cp:revision>
  <cp:lastPrinted>2020-09-28T07:26:11Z</cp:lastPrinted>
  <dcterms:created xsi:type="dcterms:W3CDTF">2019-07-23T07:18:00Z</dcterms:created>
  <dcterms:modified xsi:type="dcterms:W3CDTF">2024-03-22T04:11:05Z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  <property fmtid="{D5CDD505-2E9C-101B-9397-08002B2CF9AE}" pid="3" name="ContentTypeId">
    <vt:lpwstr>0x010100F598CAF3699B6A489DF81C39534F7D31</vt:lpwstr>
  </property>
</Properties>
</file>